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8" r:id="rId4"/>
  </p:sldMasterIdLst>
  <p:notesMasterIdLst>
    <p:notesMasterId r:id="rId12"/>
  </p:notesMasterIdLst>
  <p:handoutMasterIdLst>
    <p:handoutMasterId r:id="rId13"/>
  </p:handoutMasterIdLst>
  <p:sldIdLst>
    <p:sldId id="681" r:id="rId5"/>
    <p:sldId id="683" r:id="rId6"/>
    <p:sldId id="257" r:id="rId7"/>
    <p:sldId id="679" r:id="rId8"/>
    <p:sldId id="687" r:id="rId9"/>
    <p:sldId id="682" r:id="rId10"/>
    <p:sldId id="678" r:id="rId11"/>
  </p:sldIdLst>
  <p:sldSz cx="9144000" cy="5143500" type="screen16x9"/>
  <p:notesSz cx="6858000" cy="9144000"/>
  <p:defaultTextStyle>
    <a:defPPr>
      <a:defRPr lang="en-US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C4CF"/>
    <a:srgbClr val="003F5A"/>
    <a:srgbClr val="1AB589"/>
    <a:srgbClr val="424D72"/>
    <a:srgbClr val="4AB4AB"/>
    <a:srgbClr val="F8F8F8"/>
    <a:srgbClr val="666666"/>
    <a:srgbClr val="E66767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BCE714-FFB0-4AD7-85D5-DA1954939CCC}" v="13" dt="2020-04-08T18:46:25.3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74"/>
  </p:normalViewPr>
  <p:slideViewPr>
    <p:cSldViewPr snapToGrid="0" snapToObjects="1">
      <p:cViewPr varScale="1">
        <p:scale>
          <a:sx n="146" d="100"/>
          <a:sy n="146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0" d="100"/>
          <a:sy n="110" d="100"/>
        </p:scale>
        <p:origin x="297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-Peter" userId="88e6256a-485a-43d9-9809-be0a8d0317be" providerId="ADAL" clId="{BC2CB2F5-B10C-4127-B2BB-8E6381F30D9B}"/>
    <pc:docChg chg="undo custSel delSld modSld modMainMaster">
      <pc:chgData name="Jan-Peter" userId="88e6256a-485a-43d9-9809-be0a8d0317be" providerId="ADAL" clId="{BC2CB2F5-B10C-4127-B2BB-8E6381F30D9B}" dt="2020-04-08T13:33:14.577" v="22" actId="478"/>
      <pc:docMkLst>
        <pc:docMk/>
      </pc:docMkLst>
      <pc:sldChg chg="del">
        <pc:chgData name="Jan-Peter" userId="88e6256a-485a-43d9-9809-be0a8d0317be" providerId="ADAL" clId="{BC2CB2F5-B10C-4127-B2BB-8E6381F30D9B}" dt="2020-04-08T13:14:31.344" v="2" actId="47"/>
        <pc:sldMkLst>
          <pc:docMk/>
          <pc:sldMk cId="1367820473" sldId="256"/>
        </pc:sldMkLst>
      </pc:sldChg>
      <pc:sldChg chg="modSp">
        <pc:chgData name="Jan-Peter" userId="88e6256a-485a-43d9-9809-be0a8d0317be" providerId="ADAL" clId="{BC2CB2F5-B10C-4127-B2BB-8E6381F30D9B}" dt="2020-04-08T13:17:28.479" v="16" actId="2711"/>
        <pc:sldMkLst>
          <pc:docMk/>
          <pc:sldMk cId="4096665274" sldId="257"/>
        </pc:sldMkLst>
        <pc:graphicFrameChg chg="mod">
          <ac:chgData name="Jan-Peter" userId="88e6256a-485a-43d9-9809-be0a8d0317be" providerId="ADAL" clId="{BC2CB2F5-B10C-4127-B2BB-8E6381F30D9B}" dt="2020-04-08T13:17:28.479" v="16" actId="2711"/>
          <ac:graphicFrameMkLst>
            <pc:docMk/>
            <pc:sldMk cId="4096665274" sldId="257"/>
            <ac:graphicFrameMk id="6" creationId="{0652716F-BB52-4876-ACB5-26775D5319F5}"/>
          </ac:graphicFrameMkLst>
        </pc:graphicFrameChg>
      </pc:sldChg>
      <pc:sldChg chg="modSp mod">
        <pc:chgData name="Jan-Peter" userId="88e6256a-485a-43d9-9809-be0a8d0317be" providerId="ADAL" clId="{BC2CB2F5-B10C-4127-B2BB-8E6381F30D9B}" dt="2020-04-08T13:17:54.247" v="19" actId="2711"/>
        <pc:sldMkLst>
          <pc:docMk/>
          <pc:sldMk cId="2281051201" sldId="678"/>
        </pc:sldMkLst>
        <pc:spChg chg="mod">
          <ac:chgData name="Jan-Peter" userId="88e6256a-485a-43d9-9809-be0a8d0317be" providerId="ADAL" clId="{BC2CB2F5-B10C-4127-B2BB-8E6381F30D9B}" dt="2020-04-08T13:17:54.247" v="19" actId="2711"/>
          <ac:spMkLst>
            <pc:docMk/>
            <pc:sldMk cId="2281051201" sldId="678"/>
            <ac:spMk id="14" creationId="{146C4FA4-A295-430D-9C12-AED8BED1FACC}"/>
          </ac:spMkLst>
        </pc:spChg>
        <pc:spChg chg="mod">
          <ac:chgData name="Jan-Peter" userId="88e6256a-485a-43d9-9809-be0a8d0317be" providerId="ADAL" clId="{BC2CB2F5-B10C-4127-B2BB-8E6381F30D9B}" dt="2020-04-08T13:17:54.247" v="19" actId="2711"/>
          <ac:spMkLst>
            <pc:docMk/>
            <pc:sldMk cId="2281051201" sldId="678"/>
            <ac:spMk id="16" creationId="{A69F44DB-830D-4858-87D1-0C54F25F4711}"/>
          </ac:spMkLst>
        </pc:spChg>
        <pc:spChg chg="mod">
          <ac:chgData name="Jan-Peter" userId="88e6256a-485a-43d9-9809-be0a8d0317be" providerId="ADAL" clId="{BC2CB2F5-B10C-4127-B2BB-8E6381F30D9B}" dt="2020-04-08T13:17:54.247" v="19" actId="2711"/>
          <ac:spMkLst>
            <pc:docMk/>
            <pc:sldMk cId="2281051201" sldId="678"/>
            <ac:spMk id="24" creationId="{86B4177F-B121-418B-B1ED-8B08793B0F97}"/>
          </ac:spMkLst>
        </pc:spChg>
        <pc:spChg chg="mod">
          <ac:chgData name="Jan-Peter" userId="88e6256a-485a-43d9-9809-be0a8d0317be" providerId="ADAL" clId="{BC2CB2F5-B10C-4127-B2BB-8E6381F30D9B}" dt="2020-04-08T13:17:54.247" v="19" actId="2711"/>
          <ac:spMkLst>
            <pc:docMk/>
            <pc:sldMk cId="2281051201" sldId="678"/>
            <ac:spMk id="28" creationId="{6E8BD186-ECA8-461A-BA08-625F1866E7D1}"/>
          </ac:spMkLst>
        </pc:spChg>
        <pc:spChg chg="mod">
          <ac:chgData name="Jan-Peter" userId="88e6256a-485a-43d9-9809-be0a8d0317be" providerId="ADAL" clId="{BC2CB2F5-B10C-4127-B2BB-8E6381F30D9B}" dt="2020-04-08T13:17:54.247" v="19" actId="2711"/>
          <ac:spMkLst>
            <pc:docMk/>
            <pc:sldMk cId="2281051201" sldId="678"/>
            <ac:spMk id="29" creationId="{E2D00971-1329-45CE-8CCC-CC685FD2A479}"/>
          </ac:spMkLst>
        </pc:spChg>
        <pc:spChg chg="mod">
          <ac:chgData name="Jan-Peter" userId="88e6256a-485a-43d9-9809-be0a8d0317be" providerId="ADAL" clId="{BC2CB2F5-B10C-4127-B2BB-8E6381F30D9B}" dt="2020-04-08T13:17:54.247" v="19" actId="2711"/>
          <ac:spMkLst>
            <pc:docMk/>
            <pc:sldMk cId="2281051201" sldId="678"/>
            <ac:spMk id="30" creationId="{A4BAB096-0339-44E4-9710-D4E7B7F6CD06}"/>
          </ac:spMkLst>
        </pc:spChg>
        <pc:spChg chg="mod">
          <ac:chgData name="Jan-Peter" userId="88e6256a-485a-43d9-9809-be0a8d0317be" providerId="ADAL" clId="{BC2CB2F5-B10C-4127-B2BB-8E6381F30D9B}" dt="2020-04-08T13:17:54.247" v="19" actId="2711"/>
          <ac:spMkLst>
            <pc:docMk/>
            <pc:sldMk cId="2281051201" sldId="678"/>
            <ac:spMk id="32" creationId="{EBE1D5A6-B779-42CA-B094-2F1D4AA2CAA8}"/>
          </ac:spMkLst>
        </pc:spChg>
      </pc:sldChg>
      <pc:sldChg chg="modSp mod">
        <pc:chgData name="Jan-Peter" userId="88e6256a-485a-43d9-9809-be0a8d0317be" providerId="ADAL" clId="{BC2CB2F5-B10C-4127-B2BB-8E6381F30D9B}" dt="2020-04-08T13:17:35.804" v="17" actId="2711"/>
        <pc:sldMkLst>
          <pc:docMk/>
          <pc:sldMk cId="1786751579" sldId="679"/>
        </pc:sldMkLst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6" creationId="{5BBD1969-2215-4AE7-942E-A954B7718C7F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7" creationId="{179D1495-A081-44F5-BBD5-EF38A9DAAD43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8" creationId="{2558BFA7-0FC9-4D13-A2DF-91063FBAE5A7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9" creationId="{1E80347F-4336-4FEF-B5AC-FA70E04B7F3D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10" creationId="{DBA2B2D9-3CF2-4375-9944-0D44B563234A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11" creationId="{FA82F71F-659E-4C12-BC6C-E82AE1E738D4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12" creationId="{D2043345-8A1E-4BC5-8760-A4AE5B4BA976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13" creationId="{152A8FD3-EB25-4F42-B17F-C464F8BE302F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14" creationId="{2F1B777D-CAF0-4824-8BDB-F1E89F47C127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15" creationId="{594FC5F9-A194-47A9-A203-F18995A6E33F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16" creationId="{9901C240-3486-4C11-8C43-3A253C4DC1FD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17" creationId="{CDD2AC6D-1260-41C5-9D69-8C4F017F7E15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18" creationId="{F1F3A31E-762D-4954-935E-D9EA4FA28CE0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19" creationId="{1131B839-A711-4CBB-B991-BC444B98A364}"/>
          </ac:spMkLst>
        </pc:spChg>
        <pc:spChg chg="mod">
          <ac:chgData name="Jan-Peter" userId="88e6256a-485a-43d9-9809-be0a8d0317be" providerId="ADAL" clId="{BC2CB2F5-B10C-4127-B2BB-8E6381F30D9B}" dt="2020-04-08T13:17:35.804" v="17" actId="2711"/>
          <ac:spMkLst>
            <pc:docMk/>
            <pc:sldMk cId="1786751579" sldId="679"/>
            <ac:spMk id="20" creationId="{FBF7D140-2FB8-47F6-BB6A-3E9FEF0B6965}"/>
          </ac:spMkLst>
        </pc:spChg>
      </pc:sldChg>
      <pc:sldChg chg="delSp modSp mod">
        <pc:chgData name="Jan-Peter" userId="88e6256a-485a-43d9-9809-be0a8d0317be" providerId="ADAL" clId="{BC2CB2F5-B10C-4127-B2BB-8E6381F30D9B}" dt="2020-04-08T13:33:14.577" v="22" actId="478"/>
        <pc:sldMkLst>
          <pc:docMk/>
          <pc:sldMk cId="1564017121" sldId="681"/>
        </pc:sldMkLst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6" creationId="{79A05DAF-17E8-4477-97DB-FA51DF8946F0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7" creationId="{F636626F-4CC1-4F2E-93F5-415DB074109C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8" creationId="{61D99255-E652-4A23-B6AF-286FDF7FDB4F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10" creationId="{80D0FC68-2148-4E94-A8DA-5A92AA954E83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14" creationId="{C8A794DE-A8D8-41E8-AD24-D3C1990A92A5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16" creationId="{D8314C17-2AC6-4DFF-BB8A-417908748F04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18" creationId="{B34F21C5-47DA-4BB7-9B03-B722E96C7057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19" creationId="{4EA1614E-7DBB-463A-B1DF-A21E8224D8E8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20" creationId="{C43CF532-9EB4-445A-B290-5375D06CA6F8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21" creationId="{66055063-F97C-4658-880E-2ADFE4092642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22" creationId="{C22A7206-F952-440D-B185-28684DA1D32E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23" creationId="{DBD003D7-C8AF-4786-B5E8-F128EABEFA1D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28" creationId="{20B59158-0875-46EE-8E90-495C6869E456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29" creationId="{A5CAF5E6-D573-488F-9CE3-A79224C36656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30" creationId="{A0B63713-4BE0-4844-9CB7-22DF22DF57E0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31" creationId="{C1BB69AF-09E5-471B-BE47-B5F5CF4C1983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32" creationId="{A84C16D4-CD4A-413A-8915-C28BEFAAD944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34" creationId="{85921ED3-6B16-4BAC-89B3-D13B33C026D8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36" creationId="{87C4D8E5-041A-4648-9F82-CFD323A7DA98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54" creationId="{C6A1F604-8CEA-4ACE-BA41-518ED663437C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56" creationId="{7B080858-3B9D-4B74-B51A-EC62CAC5973D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58" creationId="{E1170149-3179-4E04-B1BB-037CBFE5560E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59" creationId="{4F5CEE9C-BE72-4E78-BF44-CE13D67DE36E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61" creationId="{44D1EC35-437C-4B94-AE23-87080B8526D4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65" creationId="{3A3A2AE2-B1FC-4BD8-A296-8C930F6F0B66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66" creationId="{B52FC7B5-861E-4CE9-941E-F2736C330C5E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68" creationId="{0B91E700-5B1C-46DD-B748-F7375103C662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71" creationId="{DA018A45-6DD7-42D4-A8A0-DED998BB3DB7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76" creationId="{4DCBE11E-18DC-44CB-8AE0-6C0EAB194274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77" creationId="{AD8364AE-88D8-4A9E-B1F3-34A120107642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78" creationId="{FF787E05-E8C0-4872-85D7-C7FE919CC6F0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79" creationId="{B2A4A492-BECF-46B6-9032-323242FCAFA7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80" creationId="{C4B88BB7-63EE-40FD-9BF5-375DDC991999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83" creationId="{C42F0B29-DC73-40F2-AB67-1BF16DBECA86}"/>
          </ac:spMkLst>
        </pc:spChg>
        <pc:spChg chg="del mod">
          <ac:chgData name="Jan-Peter" userId="88e6256a-485a-43d9-9809-be0a8d0317be" providerId="ADAL" clId="{BC2CB2F5-B10C-4127-B2BB-8E6381F30D9B}" dt="2020-04-08T13:33:12.255" v="21" actId="478"/>
          <ac:spMkLst>
            <pc:docMk/>
            <pc:sldMk cId="1564017121" sldId="681"/>
            <ac:spMk id="84" creationId="{C94D1609-2B03-4A1D-A89B-749B5529071B}"/>
          </ac:spMkLst>
        </pc:spChg>
        <pc:spChg chg="del mod">
          <ac:chgData name="Jan-Peter" userId="88e6256a-485a-43d9-9809-be0a8d0317be" providerId="ADAL" clId="{BC2CB2F5-B10C-4127-B2BB-8E6381F30D9B}" dt="2020-04-08T13:33:14.577" v="22" actId="478"/>
          <ac:spMkLst>
            <pc:docMk/>
            <pc:sldMk cId="1564017121" sldId="681"/>
            <ac:spMk id="85" creationId="{DB2C8856-AD52-406E-9CED-483AD63F0E14}"/>
          </ac:spMkLst>
        </pc:spChg>
        <pc:spChg chg="mod">
          <ac:chgData name="Jan-Peter" userId="88e6256a-485a-43d9-9809-be0a8d0317be" providerId="ADAL" clId="{BC2CB2F5-B10C-4127-B2BB-8E6381F30D9B}" dt="2020-04-08T13:16:34.741" v="10" actId="2711"/>
          <ac:spMkLst>
            <pc:docMk/>
            <pc:sldMk cId="1564017121" sldId="681"/>
            <ac:spMk id="88" creationId="{5B414826-415C-45D8-95DC-C337C4F3674B}"/>
          </ac:spMkLst>
        </pc:spChg>
        <pc:cxnChg chg="mod">
          <ac:chgData name="Jan-Peter" userId="88e6256a-485a-43d9-9809-be0a8d0317be" providerId="ADAL" clId="{BC2CB2F5-B10C-4127-B2BB-8E6381F30D9B}" dt="2020-04-08T13:20:55.430" v="20" actId="1038"/>
          <ac:cxnSpMkLst>
            <pc:docMk/>
            <pc:sldMk cId="1564017121" sldId="681"/>
            <ac:cxnSpMk id="86" creationId="{79286548-571A-4222-B0AF-CBF0E1DA997F}"/>
          </ac:cxnSpMkLst>
        </pc:cxnChg>
      </pc:sldChg>
      <pc:sldChg chg="modSp">
        <pc:chgData name="Jan-Peter" userId="88e6256a-485a-43d9-9809-be0a8d0317be" providerId="ADAL" clId="{BC2CB2F5-B10C-4127-B2BB-8E6381F30D9B}" dt="2020-04-08T13:17:46.691" v="18" actId="2711"/>
        <pc:sldMkLst>
          <pc:docMk/>
          <pc:sldMk cId="4211680877" sldId="682"/>
        </pc:sldMkLst>
        <pc:spChg chg="mod">
          <ac:chgData name="Jan-Peter" userId="88e6256a-485a-43d9-9809-be0a8d0317be" providerId="ADAL" clId="{BC2CB2F5-B10C-4127-B2BB-8E6381F30D9B}" dt="2020-04-08T13:17:46.691" v="18" actId="2711"/>
          <ac:spMkLst>
            <pc:docMk/>
            <pc:sldMk cId="4211680877" sldId="682"/>
            <ac:spMk id="8" creationId="{D99BEC19-56BE-46A0-92BD-FBCAEEE5245E}"/>
          </ac:spMkLst>
        </pc:spChg>
        <pc:spChg chg="mod">
          <ac:chgData name="Jan-Peter" userId="88e6256a-485a-43d9-9809-be0a8d0317be" providerId="ADAL" clId="{BC2CB2F5-B10C-4127-B2BB-8E6381F30D9B}" dt="2020-04-08T13:17:46.691" v="18" actId="2711"/>
          <ac:spMkLst>
            <pc:docMk/>
            <pc:sldMk cId="4211680877" sldId="682"/>
            <ac:spMk id="9" creationId="{6528E853-B317-4444-950A-05C26E55638F}"/>
          </ac:spMkLst>
        </pc:spChg>
        <pc:graphicFrameChg chg="mod">
          <ac:chgData name="Jan-Peter" userId="88e6256a-485a-43d9-9809-be0a8d0317be" providerId="ADAL" clId="{BC2CB2F5-B10C-4127-B2BB-8E6381F30D9B}" dt="2020-04-08T13:17:46.691" v="18" actId="2711"/>
          <ac:graphicFrameMkLst>
            <pc:docMk/>
            <pc:sldMk cId="4211680877" sldId="682"/>
            <ac:graphicFrameMk id="6" creationId="{95844D50-4D5E-40A6-BEDB-2FD66ACA3027}"/>
          </ac:graphicFrameMkLst>
        </pc:graphicFrameChg>
        <pc:graphicFrameChg chg="mod">
          <ac:chgData name="Jan-Peter" userId="88e6256a-485a-43d9-9809-be0a8d0317be" providerId="ADAL" clId="{BC2CB2F5-B10C-4127-B2BB-8E6381F30D9B}" dt="2020-04-08T13:17:46.691" v="18" actId="2711"/>
          <ac:graphicFrameMkLst>
            <pc:docMk/>
            <pc:sldMk cId="4211680877" sldId="682"/>
            <ac:graphicFrameMk id="7" creationId="{4C9B31A1-7F99-4E3B-8C54-8CB9A7FC4612}"/>
          </ac:graphicFrameMkLst>
        </pc:graphicFrameChg>
      </pc:sldChg>
      <pc:sldChg chg="modSp mod">
        <pc:chgData name="Jan-Peter" userId="88e6256a-485a-43d9-9809-be0a8d0317be" providerId="ADAL" clId="{BC2CB2F5-B10C-4127-B2BB-8E6381F30D9B}" dt="2020-04-08T13:17:11.691" v="15" actId="2711"/>
        <pc:sldMkLst>
          <pc:docMk/>
          <pc:sldMk cId="4175363902" sldId="683"/>
        </pc:sldMkLst>
        <pc:spChg chg="mod">
          <ac:chgData name="Jan-Peter" userId="88e6256a-485a-43d9-9809-be0a8d0317be" providerId="ADAL" clId="{BC2CB2F5-B10C-4127-B2BB-8E6381F30D9B}" dt="2020-04-08T13:16:42.394" v="12" actId="1076"/>
          <ac:spMkLst>
            <pc:docMk/>
            <pc:sldMk cId="4175363902" sldId="683"/>
            <ac:spMk id="3" creationId="{E07C07D4-6901-4C81-B506-2D8F81D9D182}"/>
          </ac:spMkLst>
        </pc:spChg>
        <pc:graphicFrameChg chg="mod">
          <ac:chgData name="Jan-Peter" userId="88e6256a-485a-43d9-9809-be0a8d0317be" providerId="ADAL" clId="{BC2CB2F5-B10C-4127-B2BB-8E6381F30D9B}" dt="2020-04-08T13:17:11.691" v="15" actId="2711"/>
          <ac:graphicFrameMkLst>
            <pc:docMk/>
            <pc:sldMk cId="4175363902" sldId="683"/>
            <ac:graphicFrameMk id="5" creationId="{FE5864CF-20AE-480A-AECC-5C04B4D2B575}"/>
          </ac:graphicFrameMkLst>
        </pc:graphicFrameChg>
      </pc:sldChg>
      <pc:sldMasterChg chg="delSp modSp mod delSldLayout modSldLayout">
        <pc:chgData name="Jan-Peter" userId="88e6256a-485a-43d9-9809-be0a8d0317be" providerId="ADAL" clId="{BC2CB2F5-B10C-4127-B2BB-8E6381F30D9B}" dt="2020-04-08T13:15:50.113" v="9" actId="2711"/>
        <pc:sldMasterMkLst>
          <pc:docMk/>
          <pc:sldMasterMk cId="1403515230" sldId="2147483658"/>
        </pc:sldMasterMkLst>
        <pc:spChg chg="mod">
          <ac:chgData name="Jan-Peter" userId="88e6256a-485a-43d9-9809-be0a8d0317be" providerId="ADAL" clId="{BC2CB2F5-B10C-4127-B2BB-8E6381F30D9B}" dt="2020-04-08T13:15:29.122" v="7" actId="2711"/>
          <ac:spMkLst>
            <pc:docMk/>
            <pc:sldMasterMk cId="1403515230" sldId="2147483658"/>
            <ac:spMk id="2" creationId="{00000000-0000-0000-0000-000000000000}"/>
          </ac:spMkLst>
        </pc:spChg>
        <pc:spChg chg="mod">
          <ac:chgData name="Jan-Peter" userId="88e6256a-485a-43d9-9809-be0a8d0317be" providerId="ADAL" clId="{BC2CB2F5-B10C-4127-B2BB-8E6381F30D9B}" dt="2020-04-08T13:15:35.460" v="8" actId="2711"/>
          <ac:spMkLst>
            <pc:docMk/>
            <pc:sldMasterMk cId="1403515230" sldId="2147483658"/>
            <ac:spMk id="3" creationId="{00000000-0000-0000-0000-000000000000}"/>
          </ac:spMkLst>
        </pc:spChg>
        <pc:picChg chg="del">
          <ac:chgData name="Jan-Peter" userId="88e6256a-485a-43d9-9809-be0a8d0317be" providerId="ADAL" clId="{BC2CB2F5-B10C-4127-B2BB-8E6381F30D9B}" dt="2020-04-08T13:05:30.986" v="1" actId="478"/>
          <ac:picMkLst>
            <pc:docMk/>
            <pc:sldMasterMk cId="1403515230" sldId="2147483658"/>
            <ac:picMk id="10" creationId="{00000000-0000-0000-0000-000000000000}"/>
          </ac:picMkLst>
        </pc:picChg>
        <pc:sldLayoutChg chg="delSp modSp mod">
          <pc:chgData name="Jan-Peter" userId="88e6256a-485a-43d9-9809-be0a8d0317be" providerId="ADAL" clId="{BC2CB2F5-B10C-4127-B2BB-8E6381F30D9B}" dt="2020-04-08T13:15:50.113" v="9" actId="2711"/>
          <pc:sldLayoutMkLst>
            <pc:docMk/>
            <pc:sldMasterMk cId="1403515230" sldId="2147483658"/>
            <pc:sldLayoutMk cId="0" sldId="2147483659"/>
          </pc:sldLayoutMkLst>
          <pc:spChg chg="mod">
            <ac:chgData name="Jan-Peter" userId="88e6256a-485a-43d9-9809-be0a8d0317be" providerId="ADAL" clId="{BC2CB2F5-B10C-4127-B2BB-8E6381F30D9B}" dt="2020-04-08T13:15:50.113" v="9" actId="2711"/>
            <ac:spMkLst>
              <pc:docMk/>
              <pc:sldMasterMk cId="1403515230" sldId="2147483658"/>
              <pc:sldLayoutMk cId="0" sldId="2147483659"/>
              <ac:spMk id="14" creationId="{00000000-0000-0000-0000-000000000000}"/>
            </ac:spMkLst>
          </pc:spChg>
          <pc:picChg chg="del">
            <ac:chgData name="Jan-Peter" userId="88e6256a-485a-43d9-9809-be0a8d0317be" providerId="ADAL" clId="{BC2CB2F5-B10C-4127-B2BB-8E6381F30D9B}" dt="2020-04-08T13:05:24.686" v="0" actId="478"/>
            <ac:picMkLst>
              <pc:docMk/>
              <pc:sldMasterMk cId="1403515230" sldId="2147483658"/>
              <pc:sldLayoutMk cId="0" sldId="2147483659"/>
              <ac:picMk id="16" creationId="{00000000-0000-0000-0000-000000000000}"/>
            </ac:picMkLst>
          </pc:picChg>
        </pc:sldLayoutChg>
        <pc:sldLayoutChg chg="del">
          <pc:chgData name="Jan-Peter" userId="88e6256a-485a-43d9-9809-be0a8d0317be" providerId="ADAL" clId="{BC2CB2F5-B10C-4127-B2BB-8E6381F30D9B}" dt="2020-04-08T13:15:14.526" v="3" actId="2696"/>
          <pc:sldLayoutMkLst>
            <pc:docMk/>
            <pc:sldMasterMk cId="1403515230" sldId="2147483658"/>
            <pc:sldLayoutMk cId="0" sldId="2147483671"/>
          </pc:sldLayoutMkLst>
        </pc:sldLayoutChg>
        <pc:sldLayoutChg chg="del">
          <pc:chgData name="Jan-Peter" userId="88e6256a-485a-43d9-9809-be0a8d0317be" providerId="ADAL" clId="{BC2CB2F5-B10C-4127-B2BB-8E6381F30D9B}" dt="2020-04-08T13:15:17.360" v="5" actId="2696"/>
          <pc:sldLayoutMkLst>
            <pc:docMk/>
            <pc:sldMasterMk cId="1403515230" sldId="2147483658"/>
            <pc:sldLayoutMk cId="0" sldId="2147483672"/>
          </pc:sldLayoutMkLst>
        </pc:sldLayoutChg>
        <pc:sldLayoutChg chg="del">
          <pc:chgData name="Jan-Peter" userId="88e6256a-485a-43d9-9809-be0a8d0317be" providerId="ADAL" clId="{BC2CB2F5-B10C-4127-B2BB-8E6381F30D9B}" dt="2020-04-08T13:15:18.290" v="6" actId="2696"/>
          <pc:sldLayoutMkLst>
            <pc:docMk/>
            <pc:sldMasterMk cId="1403515230" sldId="2147483658"/>
            <pc:sldLayoutMk cId="0" sldId="2147483674"/>
          </pc:sldLayoutMkLst>
        </pc:sldLayoutChg>
        <pc:sldLayoutChg chg="del">
          <pc:chgData name="Jan-Peter" userId="88e6256a-485a-43d9-9809-be0a8d0317be" providerId="ADAL" clId="{BC2CB2F5-B10C-4127-B2BB-8E6381F30D9B}" dt="2020-04-08T13:15:16.443" v="4" actId="2696"/>
          <pc:sldLayoutMkLst>
            <pc:docMk/>
            <pc:sldMasterMk cId="1403515230" sldId="2147483658"/>
            <pc:sldLayoutMk cId="0" sldId="2147483679"/>
          </pc:sldLayoutMkLst>
        </pc:sldLayoutChg>
      </pc:sldMasterChg>
    </pc:docChg>
  </pc:docChgLst>
  <pc:docChgLst>
    <pc:chgData name="Jan-Peter" userId="88e6256a-485a-43d9-9809-be0a8d0317be" providerId="ADAL" clId="{71BCE714-FFB0-4AD7-85D5-DA1954939CCC}"/>
    <pc:docChg chg="undo custSel modSld">
      <pc:chgData name="Jan-Peter" userId="88e6256a-485a-43d9-9809-be0a8d0317be" providerId="ADAL" clId="{71BCE714-FFB0-4AD7-85D5-DA1954939CCC}" dt="2020-04-08T18:49:46.170" v="12" actId="478"/>
      <pc:docMkLst>
        <pc:docMk/>
      </pc:docMkLst>
      <pc:sldChg chg="delSp modSp mod">
        <pc:chgData name="Jan-Peter" userId="88e6256a-485a-43d9-9809-be0a8d0317be" providerId="ADAL" clId="{71BCE714-FFB0-4AD7-85D5-DA1954939CCC}" dt="2020-04-08T18:49:41.134" v="11" actId="478"/>
        <pc:sldMkLst>
          <pc:docMk/>
          <pc:sldMk cId="4096665274" sldId="257"/>
        </pc:sldMkLst>
        <pc:spChg chg="del">
          <ac:chgData name="Jan-Peter" userId="88e6256a-485a-43d9-9809-be0a8d0317be" providerId="ADAL" clId="{71BCE714-FFB0-4AD7-85D5-DA1954939CCC}" dt="2020-04-08T18:49:41.134" v="11" actId="478"/>
          <ac:spMkLst>
            <pc:docMk/>
            <pc:sldMk cId="4096665274" sldId="257"/>
            <ac:spMk id="2" creationId="{E685C330-B52E-466F-9BB0-5763E912A13C}"/>
          </ac:spMkLst>
        </pc:spChg>
        <pc:spChg chg="mod">
          <ac:chgData name="Jan-Peter" userId="88e6256a-485a-43d9-9809-be0a8d0317be" providerId="ADAL" clId="{71BCE714-FFB0-4AD7-85D5-DA1954939CCC}" dt="2020-04-08T18:45:55.153" v="1" actId="1076"/>
          <ac:spMkLst>
            <pc:docMk/>
            <pc:sldMk cId="4096665274" sldId="257"/>
            <ac:spMk id="5" creationId="{63721885-A3AC-428A-A8D5-190BA0F4A978}"/>
          </ac:spMkLst>
        </pc:spChg>
        <pc:spChg chg="mod">
          <ac:chgData name="Jan-Peter" userId="88e6256a-485a-43d9-9809-be0a8d0317be" providerId="ADAL" clId="{71BCE714-FFB0-4AD7-85D5-DA1954939CCC}" dt="2020-04-08T18:46:30.607" v="5" actId="404"/>
          <ac:spMkLst>
            <pc:docMk/>
            <pc:sldMk cId="4096665274" sldId="257"/>
            <ac:spMk id="9" creationId="{1FA28A40-5853-44E1-AC61-DB99C2F57E82}"/>
          </ac:spMkLst>
        </pc:spChg>
        <pc:spChg chg="mod">
          <ac:chgData name="Jan-Peter" userId="88e6256a-485a-43d9-9809-be0a8d0317be" providerId="ADAL" clId="{71BCE714-FFB0-4AD7-85D5-DA1954939CCC}" dt="2020-04-08T18:46:30.607" v="5" actId="404"/>
          <ac:spMkLst>
            <pc:docMk/>
            <pc:sldMk cId="4096665274" sldId="257"/>
            <ac:spMk id="11" creationId="{E37EC323-B9B2-4AF5-A0C0-267C9312B432}"/>
          </ac:spMkLst>
        </pc:spChg>
        <pc:graphicFrameChg chg="mod">
          <ac:chgData name="Jan-Peter" userId="88e6256a-485a-43d9-9809-be0a8d0317be" providerId="ADAL" clId="{71BCE714-FFB0-4AD7-85D5-DA1954939CCC}" dt="2020-04-08T18:46:25.325" v="4" actId="403"/>
          <ac:graphicFrameMkLst>
            <pc:docMk/>
            <pc:sldMk cId="4096665274" sldId="257"/>
            <ac:graphicFrameMk id="6" creationId="{0652716F-BB52-4876-ACB5-26775D5319F5}"/>
          </ac:graphicFrameMkLst>
        </pc:graphicFrameChg>
      </pc:sldChg>
      <pc:sldChg chg="delSp mod">
        <pc:chgData name="Jan-Peter" userId="88e6256a-485a-43d9-9809-be0a8d0317be" providerId="ADAL" clId="{71BCE714-FFB0-4AD7-85D5-DA1954939CCC}" dt="2020-04-08T18:49:27.547" v="7" actId="478"/>
        <pc:sldMkLst>
          <pc:docMk/>
          <pc:sldMk cId="2281051201" sldId="678"/>
        </pc:sldMkLst>
        <pc:spChg chg="del">
          <ac:chgData name="Jan-Peter" userId="88e6256a-485a-43d9-9809-be0a8d0317be" providerId="ADAL" clId="{71BCE714-FFB0-4AD7-85D5-DA1954939CCC}" dt="2020-04-08T18:49:27.547" v="7" actId="478"/>
          <ac:spMkLst>
            <pc:docMk/>
            <pc:sldMk cId="2281051201" sldId="678"/>
            <ac:spMk id="2" creationId="{5CE22EAF-A829-4CE5-B98A-8D22A514283A}"/>
          </ac:spMkLst>
        </pc:spChg>
      </pc:sldChg>
      <pc:sldChg chg="delSp mod">
        <pc:chgData name="Jan-Peter" userId="88e6256a-485a-43d9-9809-be0a8d0317be" providerId="ADAL" clId="{71BCE714-FFB0-4AD7-85D5-DA1954939CCC}" dt="2020-04-08T18:49:38.484" v="10" actId="478"/>
        <pc:sldMkLst>
          <pc:docMk/>
          <pc:sldMk cId="1786751579" sldId="679"/>
        </pc:sldMkLst>
        <pc:spChg chg="del">
          <ac:chgData name="Jan-Peter" userId="88e6256a-485a-43d9-9809-be0a8d0317be" providerId="ADAL" clId="{71BCE714-FFB0-4AD7-85D5-DA1954939CCC}" dt="2020-04-08T18:49:38.484" v="10" actId="478"/>
          <ac:spMkLst>
            <pc:docMk/>
            <pc:sldMk cId="1786751579" sldId="679"/>
            <ac:spMk id="2" creationId="{2F8085D2-2D85-4960-9143-50FE04177FCA}"/>
          </ac:spMkLst>
        </pc:spChg>
      </pc:sldChg>
      <pc:sldChg chg="delSp mod">
        <pc:chgData name="Jan-Peter" userId="88e6256a-485a-43d9-9809-be0a8d0317be" providerId="ADAL" clId="{71BCE714-FFB0-4AD7-85D5-DA1954939CCC}" dt="2020-04-08T18:49:46.170" v="12" actId="478"/>
        <pc:sldMkLst>
          <pc:docMk/>
          <pc:sldMk cId="1564017121" sldId="681"/>
        </pc:sldMkLst>
        <pc:spChg chg="del">
          <ac:chgData name="Jan-Peter" userId="88e6256a-485a-43d9-9809-be0a8d0317be" providerId="ADAL" clId="{71BCE714-FFB0-4AD7-85D5-DA1954939CCC}" dt="2020-04-08T18:49:46.170" v="12" actId="478"/>
          <ac:spMkLst>
            <pc:docMk/>
            <pc:sldMk cId="1564017121" sldId="681"/>
            <ac:spMk id="2" creationId="{A94DF49A-05C4-402F-BE2B-CF3FBF200D02}"/>
          </ac:spMkLst>
        </pc:spChg>
      </pc:sldChg>
      <pc:sldChg chg="delSp modSp mod">
        <pc:chgData name="Jan-Peter" userId="88e6256a-485a-43d9-9809-be0a8d0317be" providerId="ADAL" clId="{71BCE714-FFB0-4AD7-85D5-DA1954939CCC}" dt="2020-04-08T18:49:32.620" v="8" actId="478"/>
        <pc:sldMkLst>
          <pc:docMk/>
          <pc:sldMk cId="4211680877" sldId="682"/>
        </pc:sldMkLst>
        <pc:spChg chg="del">
          <ac:chgData name="Jan-Peter" userId="88e6256a-485a-43d9-9809-be0a8d0317be" providerId="ADAL" clId="{71BCE714-FFB0-4AD7-85D5-DA1954939CCC}" dt="2020-04-08T18:49:32.620" v="8" actId="478"/>
          <ac:spMkLst>
            <pc:docMk/>
            <pc:sldMk cId="4211680877" sldId="682"/>
            <ac:spMk id="2" creationId="{DFDB0158-E7B5-478E-AB79-DD2A5AB6D992}"/>
          </ac:spMkLst>
        </pc:spChg>
        <pc:spChg chg="mod">
          <ac:chgData name="Jan-Peter" userId="88e6256a-485a-43d9-9809-be0a8d0317be" providerId="ADAL" clId="{71BCE714-FFB0-4AD7-85D5-DA1954939CCC}" dt="2020-04-08T18:47:28.911" v="6" actId="1076"/>
          <ac:spMkLst>
            <pc:docMk/>
            <pc:sldMk cId="4211680877" sldId="682"/>
            <ac:spMk id="9" creationId="{6528E853-B317-4444-950A-05C26E55638F}"/>
          </ac:spMkLst>
        </pc:spChg>
        <pc:graphicFrameChg chg="mod">
          <ac:chgData name="Jan-Peter" userId="88e6256a-485a-43d9-9809-be0a8d0317be" providerId="ADAL" clId="{71BCE714-FFB0-4AD7-85D5-DA1954939CCC}" dt="2020-04-08T18:47:28.911" v="6" actId="1076"/>
          <ac:graphicFrameMkLst>
            <pc:docMk/>
            <pc:sldMk cId="4211680877" sldId="682"/>
            <ac:graphicFrameMk id="7" creationId="{4C9B31A1-7F99-4E3B-8C54-8CB9A7FC4612}"/>
          </ac:graphicFrameMkLst>
        </pc:graphicFrameChg>
      </pc:sldChg>
      <pc:sldChg chg="delSp mod">
        <pc:chgData name="Jan-Peter" userId="88e6256a-485a-43d9-9809-be0a8d0317be" providerId="ADAL" clId="{71BCE714-FFB0-4AD7-85D5-DA1954939CCC}" dt="2020-04-08T18:49:35.481" v="9" actId="478"/>
        <pc:sldMkLst>
          <pc:docMk/>
          <pc:sldMk cId="3852474310" sldId="687"/>
        </pc:sldMkLst>
        <pc:spChg chg="del">
          <ac:chgData name="Jan-Peter" userId="88e6256a-485a-43d9-9809-be0a8d0317be" providerId="ADAL" clId="{71BCE714-FFB0-4AD7-85D5-DA1954939CCC}" dt="2020-04-08T18:49:35.481" v="9" actId="478"/>
          <ac:spMkLst>
            <pc:docMk/>
            <pc:sldMk cId="3852474310" sldId="687"/>
            <ac:spMk id="2" creationId="{316DE090-AC27-4C62-98EA-EBB0A3963D6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irm.sharepoint.com/offertes/Offertes/JBZ%20-%20Noodzakelijke%20reguliere%20zorg/JBZ%20-%20Noodzakelijke%20zorg%20-%20plaa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nl-NL" sz="1400">
                <a:latin typeface="Calibri" panose="020F0502020204030204" pitchFamily="34" charset="0"/>
                <a:cs typeface="Calibri" panose="020F0502020204030204" pitchFamily="34" charset="0"/>
              </a:rPr>
              <a:t>Verdeling operatieve verrichtingen naar tijd tussen planning</a:t>
            </a:r>
            <a:r>
              <a:rPr lang="nl-NL" sz="1400" baseline="0">
                <a:latin typeface="Calibri" panose="020F0502020204030204" pitchFamily="34" charset="0"/>
                <a:cs typeface="Calibri" panose="020F0502020204030204" pitchFamily="34" charset="0"/>
              </a:rPr>
              <a:t> en ingreep </a:t>
            </a:r>
            <a:r>
              <a:rPr lang="nl-NL" sz="1400">
                <a:latin typeface="Calibri" panose="020F0502020204030204" pitchFamily="34" charset="0"/>
                <a:cs typeface="Calibri" panose="020F0502020204030204" pitchFamily="34" charset="0"/>
              </a:rPr>
              <a:t>[aantal]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7952899241333081"/>
          <c:y val="0.21851959326504053"/>
          <c:w val="0.73214296168369286"/>
          <c:h val="0.67679194739832782"/>
        </c:manualLayout>
      </c:layout>
      <c:pieChart>
        <c:varyColors val="1"/>
        <c:ser>
          <c:idx val="0"/>
          <c:order val="0"/>
          <c:tx>
            <c:strRef>
              <c:f>taart!$B$1</c:f>
              <c:strCache>
                <c:ptCount val="1"/>
                <c:pt idx="0">
                  <c:v>Aantal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1D3-4E38-8794-C2C44FE693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1D3-4E38-8794-C2C44FE693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1D3-4E38-8794-C2C44FE693D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1D3-4E38-8794-C2C44FE693D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1D3-4E38-8794-C2C44FE693D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1D3-4E38-8794-C2C44FE693D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1D3-4E38-8794-C2C44FE693D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21D3-4E38-8794-C2C44FE693D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21D3-4E38-8794-C2C44FE693D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21D3-4E38-8794-C2C44FE693DC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21D3-4E38-8794-C2C44FE693DC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21D3-4E38-8794-C2C44FE693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taart!$A$2:$A$6</c:f>
              <c:strCache>
                <c:ptCount val="5"/>
                <c:pt idx="0">
                  <c:v>Spoed</c:v>
                </c:pt>
                <c:pt idx="1">
                  <c:v>Semi-spoed</c:v>
                </c:pt>
                <c:pt idx="2">
                  <c:v>&lt;1 mnd</c:v>
                </c:pt>
                <c:pt idx="3">
                  <c:v>1-3 mnd</c:v>
                </c:pt>
                <c:pt idx="4">
                  <c:v>&gt; 3mnd</c:v>
                </c:pt>
              </c:strCache>
            </c:strRef>
          </c:cat>
          <c:val>
            <c:numRef>
              <c:f>taart!$B$2:$B$6</c:f>
              <c:numCache>
                <c:formatCode>0%</c:formatCode>
                <c:ptCount val="5"/>
                <c:pt idx="0">
                  <c:v>0.15</c:v>
                </c:pt>
                <c:pt idx="1">
                  <c:v>0.1</c:v>
                </c:pt>
                <c:pt idx="2">
                  <c:v>0.3</c:v>
                </c:pt>
                <c:pt idx="3">
                  <c:v>0.35</c:v>
                </c:pt>
                <c:pt idx="4">
                  <c:v>9.9640772339470135E-2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1D3-4E38-8794-C2C44FE69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nl-N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sz="1100"/>
              <a:t>Clusters van verrichtingen per vakgroep ingedeeld naar </a:t>
            </a:r>
          </a:p>
          <a:p>
            <a:pPr>
              <a:defRPr sz="1100"/>
            </a:pPr>
            <a:r>
              <a:rPr lang="en-US" sz="1100"/>
              <a:t>urgentie voor de patient (y-as) en beslag op capaciteit (x-as)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nl-NL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urgentiegraad voor patiënt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Sheet1!$A$2:$A$30</c:f>
              <c:numCache>
                <c:formatCode>General</c:formatCode>
                <c:ptCount val="29"/>
                <c:pt idx="0">
                  <c:v>0.25535907403491909</c:v>
                </c:pt>
                <c:pt idx="1">
                  <c:v>0.96813230609826106</c:v>
                </c:pt>
                <c:pt idx="2">
                  <c:v>0.38242148400780496</c:v>
                </c:pt>
                <c:pt idx="3">
                  <c:v>0.33125562225944438</c:v>
                </c:pt>
                <c:pt idx="4">
                  <c:v>0.35316920015623909</c:v>
                </c:pt>
                <c:pt idx="5">
                  <c:v>0.62178940865171473</c:v>
                </c:pt>
                <c:pt idx="6">
                  <c:v>0.75799782226686985</c:v>
                </c:pt>
                <c:pt idx="7">
                  <c:v>0.42040857518709496</c:v>
                </c:pt>
                <c:pt idx="8">
                  <c:v>4.4430156850388536E-2</c:v>
                </c:pt>
                <c:pt idx="9">
                  <c:v>0.5617684623552488</c:v>
                </c:pt>
                <c:pt idx="10">
                  <c:v>0.2008490072403547</c:v>
                </c:pt>
                <c:pt idx="11">
                  <c:v>0.67071556632796825</c:v>
                </c:pt>
                <c:pt idx="12">
                  <c:v>0.66063935491420089</c:v>
                </c:pt>
                <c:pt idx="13">
                  <c:v>0.40477375969067719</c:v>
                </c:pt>
                <c:pt idx="14">
                  <c:v>0.9258128511398005</c:v>
                </c:pt>
                <c:pt idx="15">
                  <c:v>0.56507190454692513</c:v>
                </c:pt>
                <c:pt idx="16">
                  <c:v>0.37107193658883242</c:v>
                </c:pt>
                <c:pt idx="17">
                  <c:v>0.58745117268786073</c:v>
                </c:pt>
                <c:pt idx="18">
                  <c:v>0.84377215446851173</c:v>
                </c:pt>
                <c:pt idx="19">
                  <c:v>0.29498743110695025</c:v>
                </c:pt>
                <c:pt idx="20">
                  <c:v>0.69530456235720117</c:v>
                </c:pt>
                <c:pt idx="21">
                  <c:v>0.26593489883302346</c:v>
                </c:pt>
                <c:pt idx="22">
                  <c:v>0.51499045309011993</c:v>
                </c:pt>
                <c:pt idx="23">
                  <c:v>0.12356536159095322</c:v>
                </c:pt>
                <c:pt idx="24">
                  <c:v>0.81671954259313373</c:v>
                </c:pt>
                <c:pt idx="25">
                  <c:v>0.78296821409327644</c:v>
                </c:pt>
                <c:pt idx="26">
                  <c:v>0.2454915667547144</c:v>
                </c:pt>
                <c:pt idx="27">
                  <c:v>0.95253832152226536</c:v>
                </c:pt>
                <c:pt idx="28">
                  <c:v>0.32040183539690592</c:v>
                </c:pt>
              </c:numCache>
            </c:numRef>
          </c:xVal>
          <c:yVal>
            <c:numRef>
              <c:f>Sheet1!$B$2:$B$30</c:f>
              <c:numCache>
                <c:formatCode>General</c:formatCode>
                <c:ptCount val="29"/>
                <c:pt idx="0">
                  <c:v>0.4565575106394949</c:v>
                </c:pt>
                <c:pt idx="1">
                  <c:v>3.8164227108089088E-2</c:v>
                </c:pt>
                <c:pt idx="2">
                  <c:v>0.57816940034431352</c:v>
                </c:pt>
                <c:pt idx="3">
                  <c:v>0.33080490537954144</c:v>
                </c:pt>
                <c:pt idx="4">
                  <c:v>0.17408854342676683</c:v>
                </c:pt>
                <c:pt idx="5">
                  <c:v>0.78054598909200579</c:v>
                </c:pt>
                <c:pt idx="6">
                  <c:v>0.54289062563690438</c:v>
                </c:pt>
                <c:pt idx="7">
                  <c:v>0.49931561013264381</c:v>
                </c:pt>
                <c:pt idx="8">
                  <c:v>0.866935348045342</c:v>
                </c:pt>
                <c:pt idx="9">
                  <c:v>0.24920167276904837</c:v>
                </c:pt>
                <c:pt idx="10">
                  <c:v>0.37989329677253036</c:v>
                </c:pt>
                <c:pt idx="11">
                  <c:v>0.54124089845273438</c:v>
                </c:pt>
                <c:pt idx="12">
                  <c:v>0.73234109574521067</c:v>
                </c:pt>
                <c:pt idx="13">
                  <c:v>0.45290195297105351</c:v>
                </c:pt>
                <c:pt idx="14">
                  <c:v>0.12994888544934124</c:v>
                </c:pt>
                <c:pt idx="15">
                  <c:v>0.47846430630629944</c:v>
                </c:pt>
                <c:pt idx="16">
                  <c:v>0.74751542675860549</c:v>
                </c:pt>
                <c:pt idx="17">
                  <c:v>0.86718346111583544</c:v>
                </c:pt>
                <c:pt idx="18">
                  <c:v>0.53207592341360976</c:v>
                </c:pt>
                <c:pt idx="19">
                  <c:v>2.7996537472466554E-2</c:v>
                </c:pt>
                <c:pt idx="20">
                  <c:v>0.39285395076141427</c:v>
                </c:pt>
                <c:pt idx="21">
                  <c:v>0.48385879645395824</c:v>
                </c:pt>
                <c:pt idx="22">
                  <c:v>0.50681551721487639</c:v>
                </c:pt>
                <c:pt idx="23">
                  <c:v>0.22447072390604661</c:v>
                </c:pt>
                <c:pt idx="24">
                  <c:v>0.8576881530255932</c:v>
                </c:pt>
                <c:pt idx="25">
                  <c:v>0.71336677869603171</c:v>
                </c:pt>
                <c:pt idx="26">
                  <c:v>0.58677520491970703</c:v>
                </c:pt>
                <c:pt idx="27">
                  <c:v>0.38601155637651685</c:v>
                </c:pt>
                <c:pt idx="28">
                  <c:v>0.60159428088543154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1E5-41FD-ABD9-D6A316C788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9586080"/>
        <c:axId val="1019586408"/>
      </c:scatterChart>
      <c:valAx>
        <c:axId val="101958608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nl-NL"/>
                  <a:t>laag-----Beslag op capaciteit-----hoog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crossAx val="1019586408"/>
        <c:crosses val="autoZero"/>
        <c:crossBetween val="midCat"/>
      </c:valAx>
      <c:valAx>
        <c:axId val="101958640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nl-NL"/>
                  <a:t>laag-----Urgentie voor patiënt------hoog</a:t>
                </a:r>
              </a:p>
            </c:rich>
          </c:tx>
          <c:layout>
            <c:manualLayout>
              <c:xMode val="edge"/>
              <c:yMode val="edge"/>
              <c:x val="2.0990555902643489E-2"/>
              <c:y val="0.177666382199331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crossAx val="10195860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141C4D-66D9-4832-9138-7C28DFF3B49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3256750-CED5-4FA2-825C-279FA467B080}">
      <dgm:prSet phldrT="[Tekst]" custT="1"/>
      <dgm:spPr/>
      <dgm:t>
        <a:bodyPr/>
        <a:lstStyle/>
        <a:p>
          <a:r>
            <a:rPr lang="nl-NL" sz="800" dirty="0"/>
            <a:t>Polikliniek</a:t>
          </a:r>
        </a:p>
      </dgm:t>
    </dgm:pt>
    <dgm:pt modelId="{5EBD1E94-09CA-4907-B399-36B59EA1C644}" type="parTrans" cxnId="{59F8767E-FE86-4369-94E4-6AC1087350E4}">
      <dgm:prSet/>
      <dgm:spPr/>
      <dgm:t>
        <a:bodyPr/>
        <a:lstStyle/>
        <a:p>
          <a:endParaRPr lang="nl-NL" sz="800"/>
        </a:p>
      </dgm:t>
    </dgm:pt>
    <dgm:pt modelId="{AEB8D32B-31FD-47D1-9A81-09CAA1737DDB}" type="sibTrans" cxnId="{59F8767E-FE86-4369-94E4-6AC1087350E4}">
      <dgm:prSet/>
      <dgm:spPr/>
      <dgm:t>
        <a:bodyPr/>
        <a:lstStyle/>
        <a:p>
          <a:endParaRPr lang="nl-NL" sz="800"/>
        </a:p>
      </dgm:t>
    </dgm:pt>
    <dgm:pt modelId="{8824CB46-55D0-4131-AC57-8DC51018572E}">
      <dgm:prSet phldrT="[Tekst]" custT="1"/>
      <dgm:spPr/>
      <dgm:t>
        <a:bodyPr/>
        <a:lstStyle/>
        <a:p>
          <a:r>
            <a:rPr lang="nl-NL" sz="800" dirty="0"/>
            <a:t>Verrichtingen</a:t>
          </a:r>
        </a:p>
      </dgm:t>
    </dgm:pt>
    <dgm:pt modelId="{0A87F53C-7A06-4F81-A641-92D57AE2201C}" type="parTrans" cxnId="{515F677A-DB5F-44DB-836C-90C3464CE362}">
      <dgm:prSet/>
      <dgm:spPr/>
      <dgm:t>
        <a:bodyPr/>
        <a:lstStyle/>
        <a:p>
          <a:endParaRPr lang="nl-NL" sz="800"/>
        </a:p>
      </dgm:t>
    </dgm:pt>
    <dgm:pt modelId="{EBC1248C-2499-4519-BA0A-F15952F366A8}" type="sibTrans" cxnId="{515F677A-DB5F-44DB-836C-90C3464CE362}">
      <dgm:prSet/>
      <dgm:spPr/>
      <dgm:t>
        <a:bodyPr/>
        <a:lstStyle/>
        <a:p>
          <a:endParaRPr lang="nl-NL" sz="800"/>
        </a:p>
      </dgm:t>
    </dgm:pt>
    <dgm:pt modelId="{9FF38032-E5C8-4126-A861-DEF8DB171F11}">
      <dgm:prSet phldrT="[Tekst]" custT="1"/>
      <dgm:spPr/>
      <dgm:t>
        <a:bodyPr/>
        <a:lstStyle/>
        <a:p>
          <a:r>
            <a:rPr lang="nl-NL" sz="800" dirty="0"/>
            <a:t>Benodigde capaciteit</a:t>
          </a:r>
        </a:p>
      </dgm:t>
    </dgm:pt>
    <dgm:pt modelId="{B60ACAA9-377B-4AE6-9ACF-034542AA8ADD}" type="parTrans" cxnId="{55FC0878-F139-4FEF-B064-21ECFD8F6328}">
      <dgm:prSet/>
      <dgm:spPr/>
      <dgm:t>
        <a:bodyPr/>
        <a:lstStyle/>
        <a:p>
          <a:endParaRPr lang="nl-NL" sz="800"/>
        </a:p>
      </dgm:t>
    </dgm:pt>
    <dgm:pt modelId="{0EBB96FA-F341-4ACC-A9D0-DDF70FD594B1}" type="sibTrans" cxnId="{55FC0878-F139-4FEF-B064-21ECFD8F6328}">
      <dgm:prSet/>
      <dgm:spPr/>
      <dgm:t>
        <a:bodyPr/>
        <a:lstStyle/>
        <a:p>
          <a:endParaRPr lang="nl-NL" sz="800"/>
        </a:p>
      </dgm:t>
    </dgm:pt>
    <dgm:pt modelId="{63386D41-27E1-41B0-9A50-C7A5BFCCDADC}" type="pres">
      <dgm:prSet presAssocID="{58141C4D-66D9-4832-9138-7C28DFF3B497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F41D0ACE-C090-4DE8-B37B-865590F5C3D5}" type="pres">
      <dgm:prSet presAssocID="{93256750-CED5-4FA2-825C-279FA467B080}" presName="Accent1" presStyleCnt="0"/>
      <dgm:spPr/>
    </dgm:pt>
    <dgm:pt modelId="{15411A8F-D8CE-42C9-8388-C90E311D5445}" type="pres">
      <dgm:prSet presAssocID="{93256750-CED5-4FA2-825C-279FA467B080}" presName="Accent" presStyleLbl="node1" presStyleIdx="0" presStyleCnt="3"/>
      <dgm:spPr>
        <a:solidFill>
          <a:schemeClr val="accent2"/>
        </a:solidFill>
      </dgm:spPr>
    </dgm:pt>
    <dgm:pt modelId="{BE4BFBFF-D5AB-4FFA-80BA-5B40FBF0F113}" type="pres">
      <dgm:prSet presAssocID="{93256750-CED5-4FA2-825C-279FA467B080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DB67B6A5-F488-4F26-B0C3-CA5A4A041140}" type="pres">
      <dgm:prSet presAssocID="{8824CB46-55D0-4131-AC57-8DC51018572E}" presName="Accent2" presStyleCnt="0"/>
      <dgm:spPr/>
    </dgm:pt>
    <dgm:pt modelId="{07D4AA73-7B2D-4900-A93B-7C6B300C5E30}" type="pres">
      <dgm:prSet presAssocID="{8824CB46-55D0-4131-AC57-8DC51018572E}" presName="Accent" presStyleLbl="node1" presStyleIdx="1" presStyleCnt="3"/>
      <dgm:spPr>
        <a:solidFill>
          <a:schemeClr val="accent6"/>
        </a:solidFill>
      </dgm:spPr>
    </dgm:pt>
    <dgm:pt modelId="{C777D244-8874-4A5A-B326-07BBB9D02A30}" type="pres">
      <dgm:prSet presAssocID="{8824CB46-55D0-4131-AC57-8DC51018572E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3B6B9B5A-C53B-461C-A50B-AD6FF0BA27C3}" type="pres">
      <dgm:prSet presAssocID="{9FF38032-E5C8-4126-A861-DEF8DB171F11}" presName="Accent3" presStyleCnt="0"/>
      <dgm:spPr/>
    </dgm:pt>
    <dgm:pt modelId="{03216A3A-DEFC-4A21-B937-1373D9367D48}" type="pres">
      <dgm:prSet presAssocID="{9FF38032-E5C8-4126-A861-DEF8DB171F11}" presName="Accent" presStyleLbl="node1" presStyleIdx="2" presStyleCnt="3"/>
      <dgm:spPr/>
    </dgm:pt>
    <dgm:pt modelId="{3B87B8EB-B67C-4013-8BB3-EEED7790F543}" type="pres">
      <dgm:prSet presAssocID="{9FF38032-E5C8-4126-A861-DEF8DB171F11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5C25CA3D-DFFF-49F7-AEF2-80039834D82A}" type="presOf" srcId="{93256750-CED5-4FA2-825C-279FA467B080}" destId="{BE4BFBFF-D5AB-4FFA-80BA-5B40FBF0F113}" srcOrd="0" destOrd="0" presId="urn:microsoft.com/office/officeart/2009/layout/CircleArrowProcess"/>
    <dgm:cxn modelId="{55FC0878-F139-4FEF-B064-21ECFD8F6328}" srcId="{58141C4D-66D9-4832-9138-7C28DFF3B497}" destId="{9FF38032-E5C8-4126-A861-DEF8DB171F11}" srcOrd="2" destOrd="0" parTransId="{B60ACAA9-377B-4AE6-9ACF-034542AA8ADD}" sibTransId="{0EBB96FA-F341-4ACC-A9D0-DDF70FD594B1}"/>
    <dgm:cxn modelId="{515F677A-DB5F-44DB-836C-90C3464CE362}" srcId="{58141C4D-66D9-4832-9138-7C28DFF3B497}" destId="{8824CB46-55D0-4131-AC57-8DC51018572E}" srcOrd="1" destOrd="0" parTransId="{0A87F53C-7A06-4F81-A641-92D57AE2201C}" sibTransId="{EBC1248C-2499-4519-BA0A-F15952F366A8}"/>
    <dgm:cxn modelId="{59F8767E-FE86-4369-94E4-6AC1087350E4}" srcId="{58141C4D-66D9-4832-9138-7C28DFF3B497}" destId="{93256750-CED5-4FA2-825C-279FA467B080}" srcOrd="0" destOrd="0" parTransId="{5EBD1E94-09CA-4907-B399-36B59EA1C644}" sibTransId="{AEB8D32B-31FD-47D1-9A81-09CAA1737DDB}"/>
    <dgm:cxn modelId="{3FFABC80-33B7-4BE2-96CB-11F7DB7AF02C}" type="presOf" srcId="{58141C4D-66D9-4832-9138-7C28DFF3B497}" destId="{63386D41-27E1-41B0-9A50-C7A5BFCCDADC}" srcOrd="0" destOrd="0" presId="urn:microsoft.com/office/officeart/2009/layout/CircleArrowProcess"/>
    <dgm:cxn modelId="{6C2AF281-C213-4854-8160-85DA2E3FF227}" type="presOf" srcId="{8824CB46-55D0-4131-AC57-8DC51018572E}" destId="{C777D244-8874-4A5A-B326-07BBB9D02A30}" srcOrd="0" destOrd="0" presId="urn:microsoft.com/office/officeart/2009/layout/CircleArrowProcess"/>
    <dgm:cxn modelId="{CCC888DB-9857-4569-AB08-9D11CB8D6499}" type="presOf" srcId="{9FF38032-E5C8-4126-A861-DEF8DB171F11}" destId="{3B87B8EB-B67C-4013-8BB3-EEED7790F543}" srcOrd="0" destOrd="0" presId="urn:microsoft.com/office/officeart/2009/layout/CircleArrowProcess"/>
    <dgm:cxn modelId="{91E22729-FB9C-4896-96BE-94C3D3173CD3}" type="presParOf" srcId="{63386D41-27E1-41B0-9A50-C7A5BFCCDADC}" destId="{F41D0ACE-C090-4DE8-B37B-865590F5C3D5}" srcOrd="0" destOrd="0" presId="urn:microsoft.com/office/officeart/2009/layout/CircleArrowProcess"/>
    <dgm:cxn modelId="{EB6CC1B4-C63A-43AB-A192-24F0FCD33190}" type="presParOf" srcId="{F41D0ACE-C090-4DE8-B37B-865590F5C3D5}" destId="{15411A8F-D8CE-42C9-8388-C90E311D5445}" srcOrd="0" destOrd="0" presId="urn:microsoft.com/office/officeart/2009/layout/CircleArrowProcess"/>
    <dgm:cxn modelId="{EA727882-6A44-4860-BE30-438A2818780D}" type="presParOf" srcId="{63386D41-27E1-41B0-9A50-C7A5BFCCDADC}" destId="{BE4BFBFF-D5AB-4FFA-80BA-5B40FBF0F113}" srcOrd="1" destOrd="0" presId="urn:microsoft.com/office/officeart/2009/layout/CircleArrowProcess"/>
    <dgm:cxn modelId="{3E70A764-31BF-43EC-A11E-1C3F74F42D76}" type="presParOf" srcId="{63386D41-27E1-41B0-9A50-C7A5BFCCDADC}" destId="{DB67B6A5-F488-4F26-B0C3-CA5A4A041140}" srcOrd="2" destOrd="0" presId="urn:microsoft.com/office/officeart/2009/layout/CircleArrowProcess"/>
    <dgm:cxn modelId="{DC511836-788A-4765-87F0-5DAA0159FFF6}" type="presParOf" srcId="{DB67B6A5-F488-4F26-B0C3-CA5A4A041140}" destId="{07D4AA73-7B2D-4900-A93B-7C6B300C5E30}" srcOrd="0" destOrd="0" presId="urn:microsoft.com/office/officeart/2009/layout/CircleArrowProcess"/>
    <dgm:cxn modelId="{F3A8E88D-2CA5-4762-9766-9BFD387614C1}" type="presParOf" srcId="{63386D41-27E1-41B0-9A50-C7A5BFCCDADC}" destId="{C777D244-8874-4A5A-B326-07BBB9D02A30}" srcOrd="3" destOrd="0" presId="urn:microsoft.com/office/officeart/2009/layout/CircleArrowProcess"/>
    <dgm:cxn modelId="{BD09DF50-6685-4FB6-A2BF-6BCF05766682}" type="presParOf" srcId="{63386D41-27E1-41B0-9A50-C7A5BFCCDADC}" destId="{3B6B9B5A-C53B-461C-A50B-AD6FF0BA27C3}" srcOrd="4" destOrd="0" presId="urn:microsoft.com/office/officeart/2009/layout/CircleArrowProcess"/>
    <dgm:cxn modelId="{33F8D82C-66C9-49CD-9D66-EE0E00F57C09}" type="presParOf" srcId="{3B6B9B5A-C53B-461C-A50B-AD6FF0BA27C3}" destId="{03216A3A-DEFC-4A21-B937-1373D9367D48}" srcOrd="0" destOrd="0" presId="urn:microsoft.com/office/officeart/2009/layout/CircleArrowProcess"/>
    <dgm:cxn modelId="{CBE71394-6A2B-488D-8F09-3199C6A1EEBE}" type="presParOf" srcId="{63386D41-27E1-41B0-9A50-C7A5BFCCDADC}" destId="{3B87B8EB-B67C-4013-8BB3-EEED7790F543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141C4D-66D9-4832-9138-7C28DFF3B49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3256750-CED5-4FA2-825C-279FA467B080}">
      <dgm:prSet phldrT="[Tekst]" custT="1"/>
      <dgm:spPr/>
      <dgm:t>
        <a:bodyPr/>
        <a:lstStyle/>
        <a:p>
          <a:r>
            <a:rPr lang="nl-NL" sz="800" dirty="0"/>
            <a:t>Beschikbare capaciteit</a:t>
          </a:r>
        </a:p>
      </dgm:t>
    </dgm:pt>
    <dgm:pt modelId="{5EBD1E94-09CA-4907-B399-36B59EA1C644}" type="parTrans" cxnId="{59F8767E-FE86-4369-94E4-6AC1087350E4}">
      <dgm:prSet/>
      <dgm:spPr/>
      <dgm:t>
        <a:bodyPr/>
        <a:lstStyle/>
        <a:p>
          <a:endParaRPr lang="nl-NL" sz="800"/>
        </a:p>
      </dgm:t>
    </dgm:pt>
    <dgm:pt modelId="{AEB8D32B-31FD-47D1-9A81-09CAA1737DDB}" type="sibTrans" cxnId="{59F8767E-FE86-4369-94E4-6AC1087350E4}">
      <dgm:prSet/>
      <dgm:spPr/>
      <dgm:t>
        <a:bodyPr/>
        <a:lstStyle/>
        <a:p>
          <a:endParaRPr lang="nl-NL" sz="800"/>
        </a:p>
      </dgm:t>
    </dgm:pt>
    <dgm:pt modelId="{8824CB46-55D0-4131-AC57-8DC51018572E}">
      <dgm:prSet phldrT="[Tekst]" custT="1"/>
      <dgm:spPr/>
      <dgm:t>
        <a:bodyPr/>
        <a:lstStyle/>
        <a:p>
          <a:r>
            <a:rPr lang="nl-NL" sz="800" dirty="0"/>
            <a:t>Verrichtingen</a:t>
          </a:r>
        </a:p>
      </dgm:t>
    </dgm:pt>
    <dgm:pt modelId="{0A87F53C-7A06-4F81-A641-92D57AE2201C}" type="parTrans" cxnId="{515F677A-DB5F-44DB-836C-90C3464CE362}">
      <dgm:prSet/>
      <dgm:spPr/>
      <dgm:t>
        <a:bodyPr/>
        <a:lstStyle/>
        <a:p>
          <a:endParaRPr lang="nl-NL" sz="800"/>
        </a:p>
      </dgm:t>
    </dgm:pt>
    <dgm:pt modelId="{EBC1248C-2499-4519-BA0A-F15952F366A8}" type="sibTrans" cxnId="{515F677A-DB5F-44DB-836C-90C3464CE362}">
      <dgm:prSet/>
      <dgm:spPr/>
      <dgm:t>
        <a:bodyPr/>
        <a:lstStyle/>
        <a:p>
          <a:endParaRPr lang="nl-NL" sz="800"/>
        </a:p>
      </dgm:t>
    </dgm:pt>
    <dgm:pt modelId="{9FF38032-E5C8-4126-A861-DEF8DB171F11}">
      <dgm:prSet phldrT="[Tekst]" custT="1"/>
      <dgm:spPr/>
      <dgm:t>
        <a:bodyPr/>
        <a:lstStyle/>
        <a:p>
          <a:r>
            <a:rPr lang="nl-NL" sz="800" dirty="0"/>
            <a:t>Poliklinieken</a:t>
          </a:r>
        </a:p>
      </dgm:t>
    </dgm:pt>
    <dgm:pt modelId="{B60ACAA9-377B-4AE6-9ACF-034542AA8ADD}" type="parTrans" cxnId="{55FC0878-F139-4FEF-B064-21ECFD8F6328}">
      <dgm:prSet/>
      <dgm:spPr/>
      <dgm:t>
        <a:bodyPr/>
        <a:lstStyle/>
        <a:p>
          <a:endParaRPr lang="nl-NL" sz="800"/>
        </a:p>
      </dgm:t>
    </dgm:pt>
    <dgm:pt modelId="{0EBB96FA-F341-4ACC-A9D0-DDF70FD594B1}" type="sibTrans" cxnId="{55FC0878-F139-4FEF-B064-21ECFD8F6328}">
      <dgm:prSet/>
      <dgm:spPr/>
      <dgm:t>
        <a:bodyPr/>
        <a:lstStyle/>
        <a:p>
          <a:endParaRPr lang="nl-NL" sz="800"/>
        </a:p>
      </dgm:t>
    </dgm:pt>
    <dgm:pt modelId="{63386D41-27E1-41B0-9A50-C7A5BFCCDADC}" type="pres">
      <dgm:prSet presAssocID="{58141C4D-66D9-4832-9138-7C28DFF3B497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F41D0ACE-C090-4DE8-B37B-865590F5C3D5}" type="pres">
      <dgm:prSet presAssocID="{93256750-CED5-4FA2-825C-279FA467B080}" presName="Accent1" presStyleCnt="0"/>
      <dgm:spPr/>
    </dgm:pt>
    <dgm:pt modelId="{15411A8F-D8CE-42C9-8388-C90E311D5445}" type="pres">
      <dgm:prSet presAssocID="{93256750-CED5-4FA2-825C-279FA467B080}" presName="Accent" presStyleLbl="node1" presStyleIdx="0" presStyleCnt="3"/>
      <dgm:spPr/>
    </dgm:pt>
    <dgm:pt modelId="{BE4BFBFF-D5AB-4FFA-80BA-5B40FBF0F113}" type="pres">
      <dgm:prSet presAssocID="{93256750-CED5-4FA2-825C-279FA467B080}" presName="Parent1" presStyleLbl="revTx" presStyleIdx="0" presStyleCnt="3" custScaleX="128206">
        <dgm:presLayoutVars>
          <dgm:chMax val="1"/>
          <dgm:chPref val="1"/>
          <dgm:bulletEnabled val="1"/>
        </dgm:presLayoutVars>
      </dgm:prSet>
      <dgm:spPr/>
    </dgm:pt>
    <dgm:pt modelId="{DB67B6A5-F488-4F26-B0C3-CA5A4A041140}" type="pres">
      <dgm:prSet presAssocID="{8824CB46-55D0-4131-AC57-8DC51018572E}" presName="Accent2" presStyleCnt="0"/>
      <dgm:spPr/>
    </dgm:pt>
    <dgm:pt modelId="{07D4AA73-7B2D-4900-A93B-7C6B300C5E30}" type="pres">
      <dgm:prSet presAssocID="{8824CB46-55D0-4131-AC57-8DC51018572E}" presName="Accent" presStyleLbl="node1" presStyleIdx="1" presStyleCnt="3"/>
      <dgm:spPr>
        <a:solidFill>
          <a:schemeClr val="accent6"/>
        </a:solidFill>
      </dgm:spPr>
    </dgm:pt>
    <dgm:pt modelId="{C777D244-8874-4A5A-B326-07BBB9D02A30}" type="pres">
      <dgm:prSet presAssocID="{8824CB46-55D0-4131-AC57-8DC51018572E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3B6B9B5A-C53B-461C-A50B-AD6FF0BA27C3}" type="pres">
      <dgm:prSet presAssocID="{9FF38032-E5C8-4126-A861-DEF8DB171F11}" presName="Accent3" presStyleCnt="0"/>
      <dgm:spPr/>
    </dgm:pt>
    <dgm:pt modelId="{03216A3A-DEFC-4A21-B937-1373D9367D48}" type="pres">
      <dgm:prSet presAssocID="{9FF38032-E5C8-4126-A861-DEF8DB171F11}" presName="Accent" presStyleLbl="node1" presStyleIdx="2" presStyleCnt="3"/>
      <dgm:spPr>
        <a:solidFill>
          <a:schemeClr val="accent2"/>
        </a:solidFill>
      </dgm:spPr>
    </dgm:pt>
    <dgm:pt modelId="{3B87B8EB-B67C-4013-8BB3-EEED7790F543}" type="pres">
      <dgm:prSet presAssocID="{9FF38032-E5C8-4126-A861-DEF8DB171F11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5C25CA3D-DFFF-49F7-AEF2-80039834D82A}" type="presOf" srcId="{93256750-CED5-4FA2-825C-279FA467B080}" destId="{BE4BFBFF-D5AB-4FFA-80BA-5B40FBF0F113}" srcOrd="0" destOrd="0" presId="urn:microsoft.com/office/officeart/2009/layout/CircleArrowProcess"/>
    <dgm:cxn modelId="{55FC0878-F139-4FEF-B064-21ECFD8F6328}" srcId="{58141C4D-66D9-4832-9138-7C28DFF3B497}" destId="{9FF38032-E5C8-4126-A861-DEF8DB171F11}" srcOrd="2" destOrd="0" parTransId="{B60ACAA9-377B-4AE6-9ACF-034542AA8ADD}" sibTransId="{0EBB96FA-F341-4ACC-A9D0-DDF70FD594B1}"/>
    <dgm:cxn modelId="{515F677A-DB5F-44DB-836C-90C3464CE362}" srcId="{58141C4D-66D9-4832-9138-7C28DFF3B497}" destId="{8824CB46-55D0-4131-AC57-8DC51018572E}" srcOrd="1" destOrd="0" parTransId="{0A87F53C-7A06-4F81-A641-92D57AE2201C}" sibTransId="{EBC1248C-2499-4519-BA0A-F15952F366A8}"/>
    <dgm:cxn modelId="{59F8767E-FE86-4369-94E4-6AC1087350E4}" srcId="{58141C4D-66D9-4832-9138-7C28DFF3B497}" destId="{93256750-CED5-4FA2-825C-279FA467B080}" srcOrd="0" destOrd="0" parTransId="{5EBD1E94-09CA-4907-B399-36B59EA1C644}" sibTransId="{AEB8D32B-31FD-47D1-9A81-09CAA1737DDB}"/>
    <dgm:cxn modelId="{3FFABC80-33B7-4BE2-96CB-11F7DB7AF02C}" type="presOf" srcId="{58141C4D-66D9-4832-9138-7C28DFF3B497}" destId="{63386D41-27E1-41B0-9A50-C7A5BFCCDADC}" srcOrd="0" destOrd="0" presId="urn:microsoft.com/office/officeart/2009/layout/CircleArrowProcess"/>
    <dgm:cxn modelId="{6C2AF281-C213-4854-8160-85DA2E3FF227}" type="presOf" srcId="{8824CB46-55D0-4131-AC57-8DC51018572E}" destId="{C777D244-8874-4A5A-B326-07BBB9D02A30}" srcOrd="0" destOrd="0" presId="urn:microsoft.com/office/officeart/2009/layout/CircleArrowProcess"/>
    <dgm:cxn modelId="{CCC888DB-9857-4569-AB08-9D11CB8D6499}" type="presOf" srcId="{9FF38032-E5C8-4126-A861-DEF8DB171F11}" destId="{3B87B8EB-B67C-4013-8BB3-EEED7790F543}" srcOrd="0" destOrd="0" presId="urn:microsoft.com/office/officeart/2009/layout/CircleArrowProcess"/>
    <dgm:cxn modelId="{91E22729-FB9C-4896-96BE-94C3D3173CD3}" type="presParOf" srcId="{63386D41-27E1-41B0-9A50-C7A5BFCCDADC}" destId="{F41D0ACE-C090-4DE8-B37B-865590F5C3D5}" srcOrd="0" destOrd="0" presId="urn:microsoft.com/office/officeart/2009/layout/CircleArrowProcess"/>
    <dgm:cxn modelId="{EB6CC1B4-C63A-43AB-A192-24F0FCD33190}" type="presParOf" srcId="{F41D0ACE-C090-4DE8-B37B-865590F5C3D5}" destId="{15411A8F-D8CE-42C9-8388-C90E311D5445}" srcOrd="0" destOrd="0" presId="urn:microsoft.com/office/officeart/2009/layout/CircleArrowProcess"/>
    <dgm:cxn modelId="{EA727882-6A44-4860-BE30-438A2818780D}" type="presParOf" srcId="{63386D41-27E1-41B0-9A50-C7A5BFCCDADC}" destId="{BE4BFBFF-D5AB-4FFA-80BA-5B40FBF0F113}" srcOrd="1" destOrd="0" presId="urn:microsoft.com/office/officeart/2009/layout/CircleArrowProcess"/>
    <dgm:cxn modelId="{3E70A764-31BF-43EC-A11E-1C3F74F42D76}" type="presParOf" srcId="{63386D41-27E1-41B0-9A50-C7A5BFCCDADC}" destId="{DB67B6A5-F488-4F26-B0C3-CA5A4A041140}" srcOrd="2" destOrd="0" presId="urn:microsoft.com/office/officeart/2009/layout/CircleArrowProcess"/>
    <dgm:cxn modelId="{DC511836-788A-4765-87F0-5DAA0159FFF6}" type="presParOf" srcId="{DB67B6A5-F488-4F26-B0C3-CA5A4A041140}" destId="{07D4AA73-7B2D-4900-A93B-7C6B300C5E30}" srcOrd="0" destOrd="0" presId="urn:microsoft.com/office/officeart/2009/layout/CircleArrowProcess"/>
    <dgm:cxn modelId="{F3A8E88D-2CA5-4762-9766-9BFD387614C1}" type="presParOf" srcId="{63386D41-27E1-41B0-9A50-C7A5BFCCDADC}" destId="{C777D244-8874-4A5A-B326-07BBB9D02A30}" srcOrd="3" destOrd="0" presId="urn:microsoft.com/office/officeart/2009/layout/CircleArrowProcess"/>
    <dgm:cxn modelId="{BD09DF50-6685-4FB6-A2BF-6BCF05766682}" type="presParOf" srcId="{63386D41-27E1-41B0-9A50-C7A5BFCCDADC}" destId="{3B6B9B5A-C53B-461C-A50B-AD6FF0BA27C3}" srcOrd="4" destOrd="0" presId="urn:microsoft.com/office/officeart/2009/layout/CircleArrowProcess"/>
    <dgm:cxn modelId="{33F8D82C-66C9-49CD-9D66-EE0E00F57C09}" type="presParOf" srcId="{3B6B9B5A-C53B-461C-A50B-AD6FF0BA27C3}" destId="{03216A3A-DEFC-4A21-B937-1373D9367D48}" srcOrd="0" destOrd="0" presId="urn:microsoft.com/office/officeart/2009/layout/CircleArrowProcess"/>
    <dgm:cxn modelId="{CBE71394-6A2B-488D-8F09-3199C6A1EEBE}" type="presParOf" srcId="{63386D41-27E1-41B0-9A50-C7A5BFCCDADC}" destId="{3B87B8EB-B67C-4013-8BB3-EEED7790F543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11A8F-D8CE-42C9-8388-C90E311D5445}">
      <dsp:nvSpPr>
        <dsp:cNvPr id="0" name=""/>
        <dsp:cNvSpPr/>
      </dsp:nvSpPr>
      <dsp:spPr>
        <a:xfrm>
          <a:off x="653586" y="196375"/>
          <a:ext cx="1131084" cy="113125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4BFBFF-D5AB-4FFA-80BA-5B40FBF0F113}">
      <dsp:nvSpPr>
        <dsp:cNvPr id="0" name=""/>
        <dsp:cNvSpPr/>
      </dsp:nvSpPr>
      <dsp:spPr>
        <a:xfrm>
          <a:off x="903593" y="604793"/>
          <a:ext cx="628522" cy="314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800" kern="1200" dirty="0"/>
            <a:t>Polikliniek</a:t>
          </a:r>
        </a:p>
      </dsp:txBody>
      <dsp:txXfrm>
        <a:off x="903593" y="604793"/>
        <a:ext cx="628522" cy="314185"/>
      </dsp:txXfrm>
    </dsp:sp>
    <dsp:sp modelId="{07D4AA73-7B2D-4900-A93B-7C6B300C5E30}">
      <dsp:nvSpPr>
        <dsp:cNvPr id="0" name=""/>
        <dsp:cNvSpPr/>
      </dsp:nvSpPr>
      <dsp:spPr>
        <a:xfrm>
          <a:off x="339431" y="846366"/>
          <a:ext cx="1131084" cy="113125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7D244-8874-4A5A-B326-07BBB9D02A30}">
      <dsp:nvSpPr>
        <dsp:cNvPr id="0" name=""/>
        <dsp:cNvSpPr/>
      </dsp:nvSpPr>
      <dsp:spPr>
        <a:xfrm>
          <a:off x="590713" y="1258544"/>
          <a:ext cx="628522" cy="314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800" kern="1200" dirty="0"/>
            <a:t>Verrichtingen</a:t>
          </a:r>
        </a:p>
      </dsp:txBody>
      <dsp:txXfrm>
        <a:off x="590713" y="1258544"/>
        <a:ext cx="628522" cy="314185"/>
      </dsp:txXfrm>
    </dsp:sp>
    <dsp:sp modelId="{03216A3A-DEFC-4A21-B937-1373D9367D48}">
      <dsp:nvSpPr>
        <dsp:cNvPr id="0" name=""/>
        <dsp:cNvSpPr/>
      </dsp:nvSpPr>
      <dsp:spPr>
        <a:xfrm>
          <a:off x="734089" y="1574140"/>
          <a:ext cx="971777" cy="97216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87B8EB-B67C-4013-8BB3-EEED7790F543}">
      <dsp:nvSpPr>
        <dsp:cNvPr id="0" name=""/>
        <dsp:cNvSpPr/>
      </dsp:nvSpPr>
      <dsp:spPr>
        <a:xfrm>
          <a:off x="905080" y="1913235"/>
          <a:ext cx="628522" cy="314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800" kern="1200" dirty="0"/>
            <a:t>Benodigde capaciteit</a:t>
          </a:r>
        </a:p>
      </dsp:txBody>
      <dsp:txXfrm>
        <a:off x="905080" y="1913235"/>
        <a:ext cx="628522" cy="3141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11A8F-D8CE-42C9-8388-C90E311D5445}">
      <dsp:nvSpPr>
        <dsp:cNvPr id="0" name=""/>
        <dsp:cNvSpPr/>
      </dsp:nvSpPr>
      <dsp:spPr>
        <a:xfrm>
          <a:off x="653586" y="196375"/>
          <a:ext cx="1131084" cy="113125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4BFBFF-D5AB-4FFA-80BA-5B40FBF0F113}">
      <dsp:nvSpPr>
        <dsp:cNvPr id="0" name=""/>
        <dsp:cNvSpPr/>
      </dsp:nvSpPr>
      <dsp:spPr>
        <a:xfrm>
          <a:off x="814952" y="604793"/>
          <a:ext cx="805803" cy="314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800" kern="1200" dirty="0"/>
            <a:t>Beschikbare capaciteit</a:t>
          </a:r>
        </a:p>
      </dsp:txBody>
      <dsp:txXfrm>
        <a:off x="814952" y="604793"/>
        <a:ext cx="805803" cy="314185"/>
      </dsp:txXfrm>
    </dsp:sp>
    <dsp:sp modelId="{07D4AA73-7B2D-4900-A93B-7C6B300C5E30}">
      <dsp:nvSpPr>
        <dsp:cNvPr id="0" name=""/>
        <dsp:cNvSpPr/>
      </dsp:nvSpPr>
      <dsp:spPr>
        <a:xfrm>
          <a:off x="339431" y="846366"/>
          <a:ext cx="1131084" cy="113125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7D244-8874-4A5A-B326-07BBB9D02A30}">
      <dsp:nvSpPr>
        <dsp:cNvPr id="0" name=""/>
        <dsp:cNvSpPr/>
      </dsp:nvSpPr>
      <dsp:spPr>
        <a:xfrm>
          <a:off x="590713" y="1258544"/>
          <a:ext cx="628522" cy="314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800" kern="1200" dirty="0"/>
            <a:t>Verrichtingen</a:t>
          </a:r>
        </a:p>
      </dsp:txBody>
      <dsp:txXfrm>
        <a:off x="590713" y="1258544"/>
        <a:ext cx="628522" cy="314185"/>
      </dsp:txXfrm>
    </dsp:sp>
    <dsp:sp modelId="{03216A3A-DEFC-4A21-B937-1373D9367D48}">
      <dsp:nvSpPr>
        <dsp:cNvPr id="0" name=""/>
        <dsp:cNvSpPr/>
      </dsp:nvSpPr>
      <dsp:spPr>
        <a:xfrm>
          <a:off x="734089" y="1574140"/>
          <a:ext cx="971777" cy="97216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87B8EB-B67C-4013-8BB3-EEED7790F543}">
      <dsp:nvSpPr>
        <dsp:cNvPr id="0" name=""/>
        <dsp:cNvSpPr/>
      </dsp:nvSpPr>
      <dsp:spPr>
        <a:xfrm>
          <a:off x="905080" y="1913235"/>
          <a:ext cx="628522" cy="314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800" kern="1200" dirty="0"/>
            <a:t>Poliklinieken</a:t>
          </a:r>
        </a:p>
      </dsp:txBody>
      <dsp:txXfrm>
        <a:off x="905080" y="1913235"/>
        <a:ext cx="628522" cy="314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Nunito Regular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0105F-9769-C04C-8007-AA0D8B485378}" type="slidenum">
              <a:rPr lang="en-US" smtClean="0">
                <a:latin typeface="Nunito Regular" charset="0"/>
              </a:rPr>
              <a:t>‹nr.›</a:t>
            </a:fld>
            <a:endParaRPr lang="en-US" dirty="0">
              <a:latin typeface="Nunito Regular" charset="0"/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Nunito Regular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E1C17-EBE8-D84F-BE9A-9C3B6B6C65BD}" type="datetimeFigureOut">
              <a:rPr lang="en-US" smtClean="0">
                <a:latin typeface="Nunito Regular" charset="0"/>
              </a:rPr>
              <a:t>4/8/2020</a:t>
            </a:fld>
            <a:endParaRPr lang="en-US" dirty="0">
              <a:latin typeface="Nunito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8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Nunito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Nunito Regular" charset="0"/>
              </a:defRPr>
            </a:lvl1pPr>
          </a:lstStyle>
          <a:p>
            <a:fld id="{87AC0833-4347-0741-B300-1B78E938DAEA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Nunito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Nunito Regular" charset="0"/>
              </a:defRPr>
            </a:lvl1pPr>
          </a:lstStyle>
          <a:p>
            <a:fld id="{396F1A29-1D2A-234A-B96A-44167D6D918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11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b="0" i="0" kern="1200">
        <a:solidFill>
          <a:schemeClr val="tx1"/>
        </a:solidFill>
        <a:latin typeface="Nunito Regular" charset="0"/>
        <a:ea typeface="+mn-ea"/>
        <a:cs typeface="+mn-cs"/>
      </a:defRPr>
    </a:lvl1pPr>
    <a:lvl2pPr marL="342892" algn="l" defTabSz="685783" rtl="0" eaLnBrk="1" latinLnBrk="0" hangingPunct="1">
      <a:defRPr sz="900" b="0" i="0" kern="1200">
        <a:solidFill>
          <a:schemeClr val="tx1"/>
        </a:solidFill>
        <a:latin typeface="Nunito Regular" charset="0"/>
        <a:ea typeface="+mn-ea"/>
        <a:cs typeface="+mn-cs"/>
      </a:defRPr>
    </a:lvl2pPr>
    <a:lvl3pPr marL="685783" algn="l" defTabSz="685783" rtl="0" eaLnBrk="1" latinLnBrk="0" hangingPunct="1">
      <a:defRPr sz="900" b="0" i="0" kern="1200">
        <a:solidFill>
          <a:schemeClr val="tx1"/>
        </a:solidFill>
        <a:latin typeface="Nunito Regular" charset="0"/>
        <a:ea typeface="+mn-ea"/>
        <a:cs typeface="+mn-cs"/>
      </a:defRPr>
    </a:lvl3pPr>
    <a:lvl4pPr marL="1028675" algn="l" defTabSz="685783" rtl="0" eaLnBrk="1" latinLnBrk="0" hangingPunct="1">
      <a:defRPr sz="900" b="0" i="0" kern="1200">
        <a:solidFill>
          <a:schemeClr val="tx1"/>
        </a:solidFill>
        <a:latin typeface="Nunito Regular" charset="0"/>
        <a:ea typeface="+mn-ea"/>
        <a:cs typeface="+mn-cs"/>
      </a:defRPr>
    </a:lvl4pPr>
    <a:lvl5pPr marL="1371566" algn="l" defTabSz="685783" rtl="0" eaLnBrk="1" latinLnBrk="0" hangingPunct="1">
      <a:defRPr sz="900" b="0" i="0" kern="1200">
        <a:solidFill>
          <a:schemeClr val="tx1"/>
        </a:solidFill>
        <a:latin typeface="Nunito Regular" charset="0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RM 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23240" y="841772"/>
            <a:ext cx="6858000" cy="17907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Rufina" charset="0"/>
                <a:ea typeface="Rufina" charset="0"/>
                <a:cs typeface="Rufina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itle 1"/>
          <p:cNvSpPr txBox="1">
            <a:spLocks/>
          </p:cNvSpPr>
          <p:nvPr userDrawn="1"/>
        </p:nvSpPr>
        <p:spPr>
          <a:xfrm>
            <a:off x="330200" y="1508760"/>
            <a:ext cx="431800" cy="5090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ufina" charset="0"/>
                <a:ea typeface="Rufina" charset="0"/>
                <a:cs typeface="Rufina" charset="0"/>
              </a:defRPr>
            </a:lvl1pPr>
          </a:lstStyle>
          <a:p>
            <a:endParaRPr lang="en-US" b="0" i="0" dirty="0">
              <a:solidFill>
                <a:srgbClr val="1AB589"/>
              </a:solidFill>
              <a:latin typeface="Nunito Regular" charset="0"/>
              <a:ea typeface="Nunito Regular" charset="0"/>
              <a:cs typeface="Nunito Regular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6203" y="1598057"/>
            <a:ext cx="142917" cy="26797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302" y="4748267"/>
            <a:ext cx="460168" cy="273844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rgbClr val="003F5A"/>
                </a:solidFill>
                <a:latin typeface="Nunito Regular" charset="0"/>
                <a:ea typeface="Nunito Regular" charset="0"/>
                <a:cs typeface="Nunito Regular" charset="0"/>
              </a:defRPr>
            </a:lvl1pPr>
          </a:lstStyle>
          <a:p>
            <a:fld id="{7B3E68AA-F0BB-D64A-98B4-E2318EE414FD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14126" y="4733912"/>
            <a:ext cx="3422650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523240" y="2909808"/>
            <a:ext cx="6858000" cy="986552"/>
          </a:xfrm>
        </p:spPr>
        <p:txBody>
          <a:bodyPr/>
          <a:lstStyle>
            <a:lvl1pPr marL="0" indent="0" algn="l">
              <a:buNone/>
              <a:defRPr sz="1800" b="0" i="0">
                <a:solidFill>
                  <a:srgbClr val="1AB58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RM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14126" y="4733912"/>
            <a:ext cx="3422650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8068" y="4748267"/>
            <a:ext cx="460168" cy="273844"/>
          </a:xfrm>
          <a:prstGeom prst="rect">
            <a:avLst/>
          </a:prstGeom>
        </p:spPr>
        <p:txBody>
          <a:bodyPr/>
          <a:lstStyle>
            <a:lvl1pPr algn="r">
              <a:defRPr sz="900" b="0" i="0">
                <a:latin typeface="Nunito Regular" charset="0"/>
                <a:ea typeface="Nunito Regular" charset="0"/>
                <a:cs typeface="Nunito Regular" charset="0"/>
              </a:defRPr>
            </a:lvl1pPr>
          </a:lstStyle>
          <a:p>
            <a:fld id="{7B3E68AA-F0BB-D64A-98B4-E2318EE414FD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33443" y="1113182"/>
            <a:ext cx="8263517" cy="3307743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33444" y="382893"/>
            <a:ext cx="8263516" cy="531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RM - Title, Content and Picture (or sam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44" y="1113182"/>
            <a:ext cx="4067436" cy="3307742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14126" y="4733912"/>
            <a:ext cx="3422650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29524" y="1113182"/>
            <a:ext cx="4067436" cy="3307743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33444" y="382893"/>
            <a:ext cx="8263516" cy="531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8068" y="4748267"/>
            <a:ext cx="460168" cy="273844"/>
          </a:xfrm>
          <a:prstGeom prst="rect">
            <a:avLst/>
          </a:prstGeom>
        </p:spPr>
        <p:txBody>
          <a:bodyPr/>
          <a:lstStyle>
            <a:lvl1pPr algn="r">
              <a:defRPr sz="900" b="0" i="0">
                <a:latin typeface="Nunito Regular" charset="0"/>
                <a:ea typeface="Nunito Regular" charset="0"/>
                <a:cs typeface="Nunito Regular" charset="0"/>
              </a:defRPr>
            </a:lvl1pPr>
          </a:lstStyle>
          <a:p>
            <a:fld id="{7B3E68AA-F0BB-D64A-98B4-E2318EE414FD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RM - Title, Content, Pictur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7765" y="1113182"/>
            <a:ext cx="2592568" cy="33077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14126" y="4733912"/>
            <a:ext cx="3422650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6106602" y="1113182"/>
            <a:ext cx="2590358" cy="33077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5"/>
          </p:nvPr>
        </p:nvSpPr>
        <p:spPr>
          <a:xfrm>
            <a:off x="433444" y="1113182"/>
            <a:ext cx="2588052" cy="33077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33444" y="382893"/>
            <a:ext cx="8263516" cy="531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8068" y="4748267"/>
            <a:ext cx="460168" cy="273844"/>
          </a:xfrm>
          <a:prstGeom prst="rect">
            <a:avLst/>
          </a:prstGeom>
        </p:spPr>
        <p:txBody>
          <a:bodyPr/>
          <a:lstStyle>
            <a:lvl1pPr algn="r">
              <a:defRPr sz="900" b="0" i="0">
                <a:latin typeface="Nunito Regular" charset="0"/>
                <a:ea typeface="Nunito Regular" charset="0"/>
                <a:cs typeface="Nunito Regular" charset="0"/>
              </a:defRPr>
            </a:lvl1pPr>
          </a:lstStyle>
          <a:p>
            <a:fld id="{7B3E68AA-F0BB-D64A-98B4-E2318EE414FD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RM - Title, Picture,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44" y="1113182"/>
            <a:ext cx="4067436" cy="19401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14126" y="4733912"/>
            <a:ext cx="3422650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29524" y="1113182"/>
            <a:ext cx="4067436" cy="19401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433443" y="3204374"/>
            <a:ext cx="8263517" cy="1216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33444" y="382893"/>
            <a:ext cx="8263516" cy="531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8068" y="4748267"/>
            <a:ext cx="460168" cy="273844"/>
          </a:xfrm>
          <a:prstGeom prst="rect">
            <a:avLst/>
          </a:prstGeom>
        </p:spPr>
        <p:txBody>
          <a:bodyPr/>
          <a:lstStyle>
            <a:lvl1pPr algn="r">
              <a:defRPr sz="900" b="0" i="0">
                <a:latin typeface="Nunito Regular" charset="0"/>
                <a:ea typeface="Nunito Regular" charset="0"/>
                <a:cs typeface="Nunito Regular" charset="0"/>
              </a:defRPr>
            </a:lvl1pPr>
          </a:lstStyle>
          <a:p>
            <a:fld id="{7B3E68AA-F0BB-D64A-98B4-E2318EE414FD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RM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14126" y="4733912"/>
            <a:ext cx="3422650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33444" y="382893"/>
            <a:ext cx="8263516" cy="531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8068" y="4748267"/>
            <a:ext cx="460168" cy="273844"/>
          </a:xfrm>
          <a:prstGeom prst="rect">
            <a:avLst/>
          </a:prstGeom>
        </p:spPr>
        <p:txBody>
          <a:bodyPr/>
          <a:lstStyle>
            <a:lvl1pPr algn="r">
              <a:defRPr sz="900" b="0" i="0">
                <a:latin typeface="Nunito Regular" charset="0"/>
                <a:ea typeface="Nunito Regular" charset="0"/>
                <a:cs typeface="Nunito Regular" charset="0"/>
              </a:defRPr>
            </a:lvl1pPr>
          </a:lstStyle>
          <a:p>
            <a:fld id="{7B3E68AA-F0BB-D64A-98B4-E2318EE414FD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444" y="1113183"/>
            <a:ext cx="8263516" cy="33077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2360" y="4733912"/>
            <a:ext cx="34226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rgbClr val="1AB589"/>
                </a:solidFill>
                <a:latin typeface="Nunito Regular" charset="0"/>
                <a:ea typeface="Nunito Regular" charset="0"/>
                <a:cs typeface="Nunito Regular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302" y="4748267"/>
            <a:ext cx="460168" cy="273844"/>
          </a:xfrm>
          <a:prstGeom prst="rect">
            <a:avLst/>
          </a:prstGeom>
        </p:spPr>
        <p:txBody>
          <a:bodyPr/>
          <a:lstStyle>
            <a:lvl1pPr algn="r">
              <a:defRPr sz="900" b="0" i="0">
                <a:solidFill>
                  <a:srgbClr val="003F5A"/>
                </a:solidFill>
                <a:latin typeface="Nunito Regular" charset="0"/>
                <a:ea typeface="Nunito Regular" charset="0"/>
                <a:cs typeface="Nunito Regular" charset="0"/>
              </a:defRPr>
            </a:lvl1pPr>
          </a:lstStyle>
          <a:p>
            <a:fld id="{7B3E68AA-F0BB-D64A-98B4-E2318EE414FD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3444" y="382893"/>
            <a:ext cx="8263516" cy="531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51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70" r:id="rId3"/>
    <p:sldLayoutId id="2147483675" r:id="rId4"/>
    <p:sldLayoutId id="2147483676" r:id="rId5"/>
    <p:sldLayoutId id="2147483677" r:id="rId6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200" b="1" i="0" kern="1200">
          <a:solidFill>
            <a:srgbClr val="003F5A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85750" indent="-285750" algn="l" defTabSz="685800" rtl="0" eaLnBrk="1" latinLnBrk="0" hangingPunct="1">
        <a:lnSpc>
          <a:spcPct val="90000"/>
        </a:lnSpc>
        <a:spcBef>
          <a:spcPts val="750"/>
        </a:spcBef>
        <a:buClr>
          <a:srgbClr val="1AB589"/>
        </a:buClr>
        <a:buFont typeface="Arial" charset="0"/>
        <a:buChar char="•"/>
        <a:defRPr sz="1600" b="0" i="0" kern="1200">
          <a:solidFill>
            <a:srgbClr val="003F5A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1AB589"/>
        </a:buClr>
        <a:buFont typeface="Helvetica" charset="0"/>
        <a:buChar char="⁃"/>
        <a:defRPr sz="1600" b="0" i="0" kern="1200">
          <a:solidFill>
            <a:srgbClr val="003F5A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1AB589"/>
        </a:buClr>
        <a:buSzPct val="75000"/>
        <a:buFont typeface="LucidaGrande" charset="0"/>
        <a:buChar char="○"/>
        <a:defRPr sz="1600" b="0" i="0" kern="1200">
          <a:solidFill>
            <a:srgbClr val="003F5A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1AB589"/>
        </a:buClr>
        <a:buFont typeface="Helvetica" charset="0"/>
        <a:buChar char="⁃"/>
        <a:defRPr sz="1600" b="0" i="0" kern="1200">
          <a:solidFill>
            <a:srgbClr val="003F5A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1AB589"/>
        </a:buClr>
        <a:buFont typeface="Helvetica" charset="0"/>
        <a:buChar char="•"/>
        <a:defRPr sz="1600" b="0" i="0" kern="1200">
          <a:solidFill>
            <a:srgbClr val="003F5A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E9D7B433-0FB7-4601-AFE6-52442AA5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68AA-F0BB-D64A-98B4-E2318EE414F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40112998-A573-49D2-9234-9674BB96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Figuur 1 – Vereenvoudigde schematische weergave van aanpassing van capaciteit aan </a:t>
            </a:r>
            <a:r>
              <a:rPr lang="nl-NL" dirty="0" err="1"/>
              <a:t>Corana</a:t>
            </a:r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9A05DAF-17E8-4477-97DB-FA51DF8946F0}"/>
              </a:ext>
            </a:extLst>
          </p:cNvPr>
          <p:cNvSpPr/>
          <p:nvPr/>
        </p:nvSpPr>
        <p:spPr>
          <a:xfrm>
            <a:off x="1378908" y="1645920"/>
            <a:ext cx="1051671" cy="18026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nl-NL" sz="700" dirty="0">
                <a:latin typeface="Calibri" panose="020F0502020204030204" pitchFamily="34" charset="0"/>
                <a:cs typeface="Calibri" panose="020F0502020204030204" pitchFamily="34" charset="0"/>
              </a:rPr>
              <a:t>Reguliere zorg</a:t>
            </a:r>
          </a:p>
          <a:p>
            <a:endParaRPr lang="nl-N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700" dirty="0">
                <a:latin typeface="Calibri" panose="020F0502020204030204" pitchFamily="34" charset="0"/>
                <a:cs typeface="Calibri" panose="020F0502020204030204" pitchFamily="34" charset="0"/>
              </a:rPr>
              <a:t> zorg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61D99255-E652-4A23-B6AF-286FDF7FDB4F}"/>
              </a:ext>
            </a:extLst>
          </p:cNvPr>
          <p:cNvSpPr/>
          <p:nvPr/>
        </p:nvSpPr>
        <p:spPr>
          <a:xfrm>
            <a:off x="2423160" y="2965268"/>
            <a:ext cx="855620" cy="2416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4EA1614E-7DBB-463A-B1DF-A21E8224D8E8}"/>
              </a:ext>
            </a:extLst>
          </p:cNvPr>
          <p:cNvSpPr/>
          <p:nvPr/>
        </p:nvSpPr>
        <p:spPr>
          <a:xfrm>
            <a:off x="6178114" y="1645920"/>
            <a:ext cx="973182" cy="18026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Gelijkbenige driehoek 19">
            <a:extLst>
              <a:ext uri="{FF2B5EF4-FFF2-40B4-BE49-F238E27FC236}">
                <a16:creationId xmlns:a16="http://schemas.microsoft.com/office/drawing/2014/main" id="{C43CF532-9EB4-445A-B290-5375D06CA6F8}"/>
              </a:ext>
            </a:extLst>
          </p:cNvPr>
          <p:cNvSpPr/>
          <p:nvPr/>
        </p:nvSpPr>
        <p:spPr>
          <a:xfrm rot="16200000">
            <a:off x="2983746" y="1601326"/>
            <a:ext cx="1197504" cy="1286690"/>
          </a:xfrm>
          <a:prstGeom prst="triangle">
            <a:avLst>
              <a:gd name="adj" fmla="val 6522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66055063-F97C-4658-880E-2ADFE4092642}"/>
              </a:ext>
            </a:extLst>
          </p:cNvPr>
          <p:cNvSpPr/>
          <p:nvPr/>
        </p:nvSpPr>
        <p:spPr>
          <a:xfrm>
            <a:off x="6178113" y="3145261"/>
            <a:ext cx="973181" cy="616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C8A794DE-A8D8-41E8-AD24-D3C1990A92A5}"/>
              </a:ext>
            </a:extLst>
          </p:cNvPr>
          <p:cNvSpPr/>
          <p:nvPr/>
        </p:nvSpPr>
        <p:spPr>
          <a:xfrm>
            <a:off x="3278778" y="3037114"/>
            <a:ext cx="1385022" cy="1698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D8314C17-2AC6-4DFF-BB8A-417908748F04}"/>
              </a:ext>
            </a:extLst>
          </p:cNvPr>
          <p:cNvSpPr/>
          <p:nvPr/>
        </p:nvSpPr>
        <p:spPr>
          <a:xfrm>
            <a:off x="4404628" y="3037114"/>
            <a:ext cx="1785931" cy="1698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6A88AD09-2343-44CA-81EC-C4C7DA8739C8}"/>
              </a:ext>
            </a:extLst>
          </p:cNvPr>
          <p:cNvCxnSpPr/>
          <p:nvPr/>
        </p:nvCxnSpPr>
        <p:spPr>
          <a:xfrm>
            <a:off x="2351314" y="1645920"/>
            <a:ext cx="37816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kstvak 30">
            <a:extLst>
              <a:ext uri="{FF2B5EF4-FFF2-40B4-BE49-F238E27FC236}">
                <a16:creationId xmlns:a16="http://schemas.microsoft.com/office/drawing/2014/main" id="{C1BB69AF-09E5-471B-BE47-B5F5CF4C1983}"/>
              </a:ext>
            </a:extLst>
          </p:cNvPr>
          <p:cNvSpPr txBox="1"/>
          <p:nvPr/>
        </p:nvSpPr>
        <p:spPr>
          <a:xfrm>
            <a:off x="5226777" y="3662831"/>
            <a:ext cx="1924520" cy="33855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Kans op periodiek opflakkeren Corona zorg, verdeeld over Nederland</a:t>
            </a:r>
          </a:p>
        </p:txBody>
      </p: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BC3EF9C0-17A0-4248-9A84-6CE9F0B95B35}"/>
              </a:ext>
            </a:extLst>
          </p:cNvPr>
          <p:cNvCxnSpPr>
            <a:cxnSpLocks/>
          </p:cNvCxnSpPr>
          <p:nvPr/>
        </p:nvCxnSpPr>
        <p:spPr>
          <a:xfrm>
            <a:off x="1031966" y="3206929"/>
            <a:ext cx="1443446" cy="2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hoek 17">
            <a:extLst>
              <a:ext uri="{FF2B5EF4-FFF2-40B4-BE49-F238E27FC236}">
                <a16:creationId xmlns:a16="http://schemas.microsoft.com/office/drawing/2014/main" id="{B34F21C5-47DA-4BB7-9B03-B722E96C7057}"/>
              </a:ext>
            </a:extLst>
          </p:cNvPr>
          <p:cNvSpPr/>
          <p:nvPr/>
        </p:nvSpPr>
        <p:spPr>
          <a:xfrm>
            <a:off x="4225843" y="1645920"/>
            <a:ext cx="1964715" cy="13911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>
                <a:latin typeface="Calibri" panose="020F0502020204030204" pitchFamily="34" charset="0"/>
                <a:cs typeface="Calibri" panose="020F0502020204030204" pitchFamily="34" charset="0"/>
              </a:rPr>
              <a:t>Reguliere zorg</a:t>
            </a:r>
          </a:p>
        </p:txBody>
      </p:sp>
      <p:sp>
        <p:nvSpPr>
          <p:cNvPr id="54" name="Rechthoek 53">
            <a:extLst>
              <a:ext uri="{FF2B5EF4-FFF2-40B4-BE49-F238E27FC236}">
                <a16:creationId xmlns:a16="http://schemas.microsoft.com/office/drawing/2014/main" id="{C6A1F604-8CEA-4ACE-BA41-518ED663437C}"/>
              </a:ext>
            </a:extLst>
          </p:cNvPr>
          <p:cNvSpPr/>
          <p:nvPr/>
        </p:nvSpPr>
        <p:spPr>
          <a:xfrm rot="547150">
            <a:off x="2912656" y="2080590"/>
            <a:ext cx="426828" cy="4259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Gelijkbenige driehoek 21">
            <a:extLst>
              <a:ext uri="{FF2B5EF4-FFF2-40B4-BE49-F238E27FC236}">
                <a16:creationId xmlns:a16="http://schemas.microsoft.com/office/drawing/2014/main" id="{C22A7206-F952-440D-B185-28684DA1D32E}"/>
              </a:ext>
            </a:extLst>
          </p:cNvPr>
          <p:cNvSpPr/>
          <p:nvPr/>
        </p:nvSpPr>
        <p:spPr>
          <a:xfrm>
            <a:off x="2534193" y="2129246"/>
            <a:ext cx="2299061" cy="992775"/>
          </a:xfrm>
          <a:prstGeom prst="triangle">
            <a:avLst>
              <a:gd name="adj" fmla="val 2289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Ingezet voor Corona</a:t>
            </a:r>
          </a:p>
        </p:txBody>
      </p:sp>
      <p:grpSp>
        <p:nvGrpSpPr>
          <p:cNvPr id="57" name="Groep 56">
            <a:extLst>
              <a:ext uri="{FF2B5EF4-FFF2-40B4-BE49-F238E27FC236}">
                <a16:creationId xmlns:a16="http://schemas.microsoft.com/office/drawing/2014/main" id="{33C3D14B-6B2A-42BA-8FD1-41AB7ECEFD91}"/>
              </a:ext>
            </a:extLst>
          </p:cNvPr>
          <p:cNvGrpSpPr/>
          <p:nvPr/>
        </p:nvGrpSpPr>
        <p:grpSpPr>
          <a:xfrm>
            <a:off x="1490303" y="1308632"/>
            <a:ext cx="1135867" cy="331047"/>
            <a:chOff x="1959431" y="1317999"/>
            <a:chExt cx="1135867" cy="331047"/>
          </a:xfrm>
        </p:grpSpPr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20B59158-0875-46EE-8E90-495C6869E456}"/>
                </a:ext>
              </a:extLst>
            </p:cNvPr>
            <p:cNvSpPr txBox="1"/>
            <p:nvPr/>
          </p:nvSpPr>
          <p:spPr>
            <a:xfrm>
              <a:off x="1959431" y="1317999"/>
              <a:ext cx="1093569" cy="215444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sz="800" dirty="0">
                  <a:latin typeface="Calibri" panose="020F0502020204030204" pitchFamily="34" charset="0"/>
                  <a:cs typeface="Calibri" panose="020F0502020204030204" pitchFamily="34" charset="0"/>
                </a:rPr>
                <a:t>Klaar voor Coronagolf</a:t>
              </a:r>
            </a:p>
          </p:txBody>
        </p:sp>
        <p:sp>
          <p:nvSpPr>
            <p:cNvPr id="56" name="Pijl: omlaag 55">
              <a:extLst>
                <a:ext uri="{FF2B5EF4-FFF2-40B4-BE49-F238E27FC236}">
                  <a16:creationId xmlns:a16="http://schemas.microsoft.com/office/drawing/2014/main" id="{7B080858-3B9D-4B74-B51A-EC62CAC5973D}"/>
                </a:ext>
              </a:extLst>
            </p:cNvPr>
            <p:cNvSpPr/>
            <p:nvPr/>
          </p:nvSpPr>
          <p:spPr>
            <a:xfrm>
              <a:off x="2905899" y="1537878"/>
              <a:ext cx="189399" cy="111168"/>
            </a:xfrm>
            <a:prstGeom prst="downArrow">
              <a:avLst/>
            </a:prstGeom>
            <a:noFill/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63" name="Groep 62">
            <a:extLst>
              <a:ext uri="{FF2B5EF4-FFF2-40B4-BE49-F238E27FC236}">
                <a16:creationId xmlns:a16="http://schemas.microsoft.com/office/drawing/2014/main" id="{031CAAB5-33BC-4EAB-A880-9934A06498D9}"/>
              </a:ext>
            </a:extLst>
          </p:cNvPr>
          <p:cNvGrpSpPr/>
          <p:nvPr/>
        </p:nvGrpSpPr>
        <p:grpSpPr>
          <a:xfrm>
            <a:off x="1376677" y="3555178"/>
            <a:ext cx="659155" cy="326612"/>
            <a:chOff x="1016839" y="1197464"/>
            <a:chExt cx="659155" cy="326612"/>
          </a:xfrm>
        </p:grpSpPr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DBD003D7-C8AF-4786-B5E8-F128EABEFA1D}"/>
                </a:ext>
              </a:extLst>
            </p:cNvPr>
            <p:cNvSpPr txBox="1"/>
            <p:nvPr/>
          </p:nvSpPr>
          <p:spPr>
            <a:xfrm>
              <a:off x="1016839" y="1308632"/>
              <a:ext cx="659155" cy="215444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sz="800" dirty="0">
                  <a:latin typeface="Calibri" panose="020F0502020204030204" pitchFamily="34" charset="0"/>
                  <a:cs typeface="Calibri" panose="020F0502020204030204" pitchFamily="34" charset="0"/>
                </a:rPr>
                <a:t>Pre-Corona</a:t>
              </a:r>
            </a:p>
          </p:txBody>
        </p:sp>
        <p:sp>
          <p:nvSpPr>
            <p:cNvPr id="58" name="Pijl: omlaag 57">
              <a:extLst>
                <a:ext uri="{FF2B5EF4-FFF2-40B4-BE49-F238E27FC236}">
                  <a16:creationId xmlns:a16="http://schemas.microsoft.com/office/drawing/2014/main" id="{E1170149-3179-4E04-B1BB-037CBFE5560E}"/>
                </a:ext>
              </a:extLst>
            </p:cNvPr>
            <p:cNvSpPr/>
            <p:nvPr/>
          </p:nvSpPr>
          <p:spPr>
            <a:xfrm rot="10800000">
              <a:off x="1274788" y="1197464"/>
              <a:ext cx="189399" cy="111168"/>
            </a:xfrm>
            <a:prstGeom prst="downArrow">
              <a:avLst/>
            </a:prstGeom>
            <a:noFill/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60" name="Groep 59">
            <a:extLst>
              <a:ext uri="{FF2B5EF4-FFF2-40B4-BE49-F238E27FC236}">
                <a16:creationId xmlns:a16="http://schemas.microsoft.com/office/drawing/2014/main" id="{B86FB232-0D08-4E9D-B50F-74EA41DC02B9}"/>
              </a:ext>
            </a:extLst>
          </p:cNvPr>
          <p:cNvGrpSpPr/>
          <p:nvPr/>
        </p:nvGrpSpPr>
        <p:grpSpPr>
          <a:xfrm>
            <a:off x="2154438" y="3551662"/>
            <a:ext cx="1282979" cy="453801"/>
            <a:chOff x="2289720" y="3591700"/>
            <a:chExt cx="1282979" cy="453801"/>
          </a:xfrm>
        </p:grpSpPr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A5CAF5E6-D573-488F-9CE3-A79224C36656}"/>
                </a:ext>
              </a:extLst>
            </p:cNvPr>
            <p:cNvSpPr txBox="1"/>
            <p:nvPr/>
          </p:nvSpPr>
          <p:spPr>
            <a:xfrm>
              <a:off x="2289720" y="3706947"/>
              <a:ext cx="1282979" cy="338554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dirty="0">
                  <a:latin typeface="Calibri" panose="020F0502020204030204" pitchFamily="34" charset="0"/>
                  <a:cs typeface="Calibri" panose="020F0502020204030204" pitchFamily="34" charset="0"/>
                </a:rPr>
                <a:t>Groei Corona-patiënten op IC en kliniek</a:t>
              </a:r>
            </a:p>
          </p:txBody>
        </p:sp>
        <p:sp>
          <p:nvSpPr>
            <p:cNvPr id="59" name="Pijl: omlaag 58">
              <a:extLst>
                <a:ext uri="{FF2B5EF4-FFF2-40B4-BE49-F238E27FC236}">
                  <a16:creationId xmlns:a16="http://schemas.microsoft.com/office/drawing/2014/main" id="{4F5CEE9C-BE72-4E78-BF44-CE13D67DE36E}"/>
                </a:ext>
              </a:extLst>
            </p:cNvPr>
            <p:cNvSpPr/>
            <p:nvPr/>
          </p:nvSpPr>
          <p:spPr>
            <a:xfrm rot="10800000">
              <a:off x="2836509" y="3591700"/>
              <a:ext cx="189399" cy="111168"/>
            </a:xfrm>
            <a:prstGeom prst="downArrow">
              <a:avLst/>
            </a:prstGeom>
            <a:noFill/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62" name="Groep 61">
            <a:extLst>
              <a:ext uri="{FF2B5EF4-FFF2-40B4-BE49-F238E27FC236}">
                <a16:creationId xmlns:a16="http://schemas.microsoft.com/office/drawing/2014/main" id="{FA0C8526-F044-4EBD-8984-FA7E143DDB20}"/>
              </a:ext>
            </a:extLst>
          </p:cNvPr>
          <p:cNvGrpSpPr/>
          <p:nvPr/>
        </p:nvGrpSpPr>
        <p:grpSpPr>
          <a:xfrm>
            <a:off x="2909296" y="1308632"/>
            <a:ext cx="2299054" cy="325636"/>
            <a:chOff x="3352423" y="1309290"/>
            <a:chExt cx="2299054" cy="325636"/>
          </a:xfrm>
        </p:grpSpPr>
        <p:sp>
          <p:nvSpPr>
            <p:cNvPr id="32" name="Tekstvak 31">
              <a:extLst>
                <a:ext uri="{FF2B5EF4-FFF2-40B4-BE49-F238E27FC236}">
                  <a16:creationId xmlns:a16="http://schemas.microsoft.com/office/drawing/2014/main" id="{A84C16D4-CD4A-413A-8915-C28BEFAAD944}"/>
                </a:ext>
              </a:extLst>
            </p:cNvPr>
            <p:cNvSpPr txBox="1"/>
            <p:nvPr/>
          </p:nvSpPr>
          <p:spPr>
            <a:xfrm>
              <a:off x="3352423" y="1309290"/>
              <a:ext cx="2299054" cy="215444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dirty="0">
                  <a:latin typeface="Calibri" panose="020F0502020204030204" pitchFamily="34" charset="0"/>
                  <a:cs typeface="Calibri" panose="020F0502020204030204" pitchFamily="34" charset="0"/>
                </a:rPr>
                <a:t>Instroom Corona gedempt, uitstroom op gang</a:t>
              </a:r>
            </a:p>
          </p:txBody>
        </p:sp>
        <p:sp>
          <p:nvSpPr>
            <p:cNvPr id="61" name="Pijl: omlaag 60">
              <a:extLst>
                <a:ext uri="{FF2B5EF4-FFF2-40B4-BE49-F238E27FC236}">
                  <a16:creationId xmlns:a16="http://schemas.microsoft.com/office/drawing/2014/main" id="{44D1EC35-437C-4B94-AE23-87080B8526D4}"/>
                </a:ext>
              </a:extLst>
            </p:cNvPr>
            <p:cNvSpPr/>
            <p:nvPr/>
          </p:nvSpPr>
          <p:spPr>
            <a:xfrm>
              <a:off x="3852513" y="1523758"/>
              <a:ext cx="189399" cy="111168"/>
            </a:xfrm>
            <a:prstGeom prst="downArrow">
              <a:avLst/>
            </a:prstGeom>
            <a:noFill/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67" name="Groep 66">
            <a:extLst>
              <a:ext uri="{FF2B5EF4-FFF2-40B4-BE49-F238E27FC236}">
                <a16:creationId xmlns:a16="http://schemas.microsoft.com/office/drawing/2014/main" id="{AFC9998D-F99B-41AC-9574-449246A1BC0A}"/>
              </a:ext>
            </a:extLst>
          </p:cNvPr>
          <p:cNvGrpSpPr/>
          <p:nvPr/>
        </p:nvGrpSpPr>
        <p:grpSpPr>
          <a:xfrm>
            <a:off x="3493321" y="3553900"/>
            <a:ext cx="1645554" cy="449722"/>
            <a:chOff x="3539038" y="3553900"/>
            <a:chExt cx="1645554" cy="449722"/>
          </a:xfrm>
        </p:grpSpPr>
        <p:sp>
          <p:nvSpPr>
            <p:cNvPr id="36" name="Tekstvak 35">
              <a:extLst>
                <a:ext uri="{FF2B5EF4-FFF2-40B4-BE49-F238E27FC236}">
                  <a16:creationId xmlns:a16="http://schemas.microsoft.com/office/drawing/2014/main" id="{87C4D8E5-041A-4648-9F82-CFD323A7DA98}"/>
                </a:ext>
              </a:extLst>
            </p:cNvPr>
            <p:cNvSpPr txBox="1"/>
            <p:nvPr/>
          </p:nvSpPr>
          <p:spPr>
            <a:xfrm>
              <a:off x="3539038" y="3665068"/>
              <a:ext cx="1645554" cy="338554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dirty="0">
                  <a:latin typeface="Calibri" panose="020F0502020204030204" pitchFamily="34" charset="0"/>
                  <a:cs typeface="Calibri" panose="020F0502020204030204" pitchFamily="34" charset="0"/>
                </a:rPr>
                <a:t>Instroom Corona naar (vrijwel) nul, uitstroom gaat verder</a:t>
              </a:r>
            </a:p>
          </p:txBody>
        </p:sp>
        <p:sp>
          <p:nvSpPr>
            <p:cNvPr id="65" name="Pijl: omlaag 64">
              <a:extLst>
                <a:ext uri="{FF2B5EF4-FFF2-40B4-BE49-F238E27FC236}">
                  <a16:creationId xmlns:a16="http://schemas.microsoft.com/office/drawing/2014/main" id="{3A3A2AE2-B1FC-4BD8-A296-8C930F6F0B66}"/>
                </a:ext>
              </a:extLst>
            </p:cNvPr>
            <p:cNvSpPr/>
            <p:nvPr/>
          </p:nvSpPr>
          <p:spPr>
            <a:xfrm rot="10800000">
              <a:off x="4082162" y="3553900"/>
              <a:ext cx="189399" cy="111168"/>
            </a:xfrm>
            <a:prstGeom prst="downArrow">
              <a:avLst/>
            </a:prstGeom>
            <a:noFill/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6" name="Pijl: omlaag 65">
            <a:extLst>
              <a:ext uri="{FF2B5EF4-FFF2-40B4-BE49-F238E27FC236}">
                <a16:creationId xmlns:a16="http://schemas.microsoft.com/office/drawing/2014/main" id="{B52FC7B5-861E-4CE9-941E-F2736C330C5E}"/>
              </a:ext>
            </a:extLst>
          </p:cNvPr>
          <p:cNvSpPr/>
          <p:nvPr/>
        </p:nvSpPr>
        <p:spPr>
          <a:xfrm rot="10800000">
            <a:off x="5352113" y="3551662"/>
            <a:ext cx="189399" cy="111168"/>
          </a:xfrm>
          <a:prstGeom prst="downArrow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9" name="Groep 68">
            <a:extLst>
              <a:ext uri="{FF2B5EF4-FFF2-40B4-BE49-F238E27FC236}">
                <a16:creationId xmlns:a16="http://schemas.microsoft.com/office/drawing/2014/main" id="{0B324527-19AB-415C-B60C-89FE24839B22}"/>
              </a:ext>
            </a:extLst>
          </p:cNvPr>
          <p:cNvGrpSpPr/>
          <p:nvPr/>
        </p:nvGrpSpPr>
        <p:grpSpPr>
          <a:xfrm>
            <a:off x="5356643" y="1308632"/>
            <a:ext cx="1794654" cy="327352"/>
            <a:chOff x="6787641" y="1308632"/>
            <a:chExt cx="1794655" cy="327352"/>
          </a:xfrm>
        </p:grpSpPr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A0B63713-4BE0-4844-9CB7-22DF22DF57E0}"/>
                </a:ext>
              </a:extLst>
            </p:cNvPr>
            <p:cNvSpPr txBox="1"/>
            <p:nvPr/>
          </p:nvSpPr>
          <p:spPr>
            <a:xfrm>
              <a:off x="6787641" y="1308632"/>
              <a:ext cx="1794655" cy="215444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dirty="0">
                  <a:latin typeface="Calibri" panose="020F0502020204030204" pitchFamily="34" charset="0"/>
                  <a:cs typeface="Calibri" panose="020F0502020204030204" pitchFamily="34" charset="0"/>
                </a:rPr>
                <a:t>Post-Corona (longzorg ex-Corona)</a:t>
              </a:r>
            </a:p>
          </p:txBody>
        </p:sp>
        <p:sp>
          <p:nvSpPr>
            <p:cNvPr id="68" name="Pijl: omlaag 67">
              <a:extLst>
                <a:ext uri="{FF2B5EF4-FFF2-40B4-BE49-F238E27FC236}">
                  <a16:creationId xmlns:a16="http://schemas.microsoft.com/office/drawing/2014/main" id="{0B91E700-5B1C-46DD-B748-F7375103C662}"/>
                </a:ext>
              </a:extLst>
            </p:cNvPr>
            <p:cNvSpPr/>
            <p:nvPr/>
          </p:nvSpPr>
          <p:spPr>
            <a:xfrm>
              <a:off x="7961750" y="1524816"/>
              <a:ext cx="189399" cy="111168"/>
            </a:xfrm>
            <a:prstGeom prst="downArrow">
              <a:avLst/>
            </a:prstGeom>
            <a:noFill/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71" name="Rechthoek 70">
            <a:extLst>
              <a:ext uri="{FF2B5EF4-FFF2-40B4-BE49-F238E27FC236}">
                <a16:creationId xmlns:a16="http://schemas.microsoft.com/office/drawing/2014/main" id="{DA018A45-6DD7-42D4-A8A0-DED998BB3DB7}"/>
              </a:ext>
            </a:extLst>
          </p:cNvPr>
          <p:cNvSpPr/>
          <p:nvPr/>
        </p:nvSpPr>
        <p:spPr>
          <a:xfrm>
            <a:off x="4225844" y="2668992"/>
            <a:ext cx="554152" cy="3681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636626F-4CC1-4F2E-93F5-415DB074109C}"/>
              </a:ext>
            </a:extLst>
          </p:cNvPr>
          <p:cNvSpPr/>
          <p:nvPr/>
        </p:nvSpPr>
        <p:spPr>
          <a:xfrm>
            <a:off x="1378909" y="3206931"/>
            <a:ext cx="5772388" cy="2416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700" dirty="0">
                <a:latin typeface="Calibri" panose="020F0502020204030204" pitchFamily="34" charset="0"/>
                <a:cs typeface="Calibri" panose="020F0502020204030204" pitchFamily="34" charset="0"/>
              </a:rPr>
              <a:t>Acute zorg</a:t>
            </a:r>
          </a:p>
        </p:txBody>
      </p: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573E826A-A6AA-4EE5-AC65-06803EE3961C}"/>
              </a:ext>
            </a:extLst>
          </p:cNvPr>
          <p:cNvCxnSpPr>
            <a:cxnSpLocks/>
          </p:cNvCxnSpPr>
          <p:nvPr/>
        </p:nvCxnSpPr>
        <p:spPr>
          <a:xfrm>
            <a:off x="2424582" y="1645920"/>
            <a:ext cx="0" cy="1922242"/>
          </a:xfrm>
          <a:prstGeom prst="line">
            <a:avLst/>
          </a:prstGeom>
          <a:ln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>
            <a:extLst>
              <a:ext uri="{FF2B5EF4-FFF2-40B4-BE49-F238E27FC236}">
                <a16:creationId xmlns:a16="http://schemas.microsoft.com/office/drawing/2014/main" id="{C1A8E39E-5299-4CF0-958B-A6C2CE324544}"/>
              </a:ext>
            </a:extLst>
          </p:cNvPr>
          <p:cNvCxnSpPr>
            <a:cxnSpLocks/>
          </p:cNvCxnSpPr>
          <p:nvPr/>
        </p:nvCxnSpPr>
        <p:spPr>
          <a:xfrm>
            <a:off x="6190559" y="1645920"/>
            <a:ext cx="0" cy="1922242"/>
          </a:xfrm>
          <a:prstGeom prst="line">
            <a:avLst/>
          </a:prstGeom>
          <a:ln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CC7D8F05-B629-477E-9AB5-72128F2AA037}"/>
              </a:ext>
            </a:extLst>
          </p:cNvPr>
          <p:cNvCxnSpPr>
            <a:cxnSpLocks/>
          </p:cNvCxnSpPr>
          <p:nvPr/>
        </p:nvCxnSpPr>
        <p:spPr>
          <a:xfrm>
            <a:off x="3066116" y="1632223"/>
            <a:ext cx="0" cy="1922242"/>
          </a:xfrm>
          <a:prstGeom prst="line">
            <a:avLst/>
          </a:prstGeom>
          <a:ln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0A1CE6B2-C7EA-4940-9E2C-6F6C6AA911F4}"/>
              </a:ext>
            </a:extLst>
          </p:cNvPr>
          <p:cNvCxnSpPr>
            <a:cxnSpLocks/>
          </p:cNvCxnSpPr>
          <p:nvPr/>
        </p:nvCxnSpPr>
        <p:spPr>
          <a:xfrm>
            <a:off x="4232234" y="1632223"/>
            <a:ext cx="0" cy="1922242"/>
          </a:xfrm>
          <a:prstGeom prst="line">
            <a:avLst/>
          </a:prstGeom>
          <a:ln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0E80AA30-89A0-48D8-A331-CEDCAD2C38BF}"/>
              </a:ext>
            </a:extLst>
          </p:cNvPr>
          <p:cNvCxnSpPr>
            <a:cxnSpLocks/>
          </p:cNvCxnSpPr>
          <p:nvPr/>
        </p:nvCxnSpPr>
        <p:spPr>
          <a:xfrm>
            <a:off x="2615448" y="1645916"/>
            <a:ext cx="0" cy="1922242"/>
          </a:xfrm>
          <a:prstGeom prst="line">
            <a:avLst/>
          </a:prstGeom>
          <a:ln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al 75">
            <a:extLst>
              <a:ext uri="{FF2B5EF4-FFF2-40B4-BE49-F238E27FC236}">
                <a16:creationId xmlns:a16="http://schemas.microsoft.com/office/drawing/2014/main" id="{4DCBE11E-18DC-44CB-8AE0-6C0EAB194274}"/>
              </a:ext>
            </a:extLst>
          </p:cNvPr>
          <p:cNvSpPr/>
          <p:nvPr/>
        </p:nvSpPr>
        <p:spPr>
          <a:xfrm>
            <a:off x="1490303" y="1239005"/>
            <a:ext cx="128260" cy="12826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77" name="Ovaal 76">
            <a:extLst>
              <a:ext uri="{FF2B5EF4-FFF2-40B4-BE49-F238E27FC236}">
                <a16:creationId xmlns:a16="http://schemas.microsoft.com/office/drawing/2014/main" id="{AD8364AE-88D8-4A9E-B1F3-34A120107642}"/>
              </a:ext>
            </a:extLst>
          </p:cNvPr>
          <p:cNvSpPr/>
          <p:nvPr/>
        </p:nvSpPr>
        <p:spPr>
          <a:xfrm>
            <a:off x="2154438" y="3598700"/>
            <a:ext cx="128260" cy="12826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78" name="Ovaal 77">
            <a:extLst>
              <a:ext uri="{FF2B5EF4-FFF2-40B4-BE49-F238E27FC236}">
                <a16:creationId xmlns:a16="http://schemas.microsoft.com/office/drawing/2014/main" id="{FF787E05-E8C0-4872-85D7-C7FE919CC6F0}"/>
              </a:ext>
            </a:extLst>
          </p:cNvPr>
          <p:cNvSpPr/>
          <p:nvPr/>
        </p:nvSpPr>
        <p:spPr>
          <a:xfrm>
            <a:off x="2913550" y="1239005"/>
            <a:ext cx="128260" cy="12826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79" name="Ovaal 78">
            <a:extLst>
              <a:ext uri="{FF2B5EF4-FFF2-40B4-BE49-F238E27FC236}">
                <a16:creationId xmlns:a16="http://schemas.microsoft.com/office/drawing/2014/main" id="{B2A4A492-BECF-46B6-9032-323242FCAFA7}"/>
              </a:ext>
            </a:extLst>
          </p:cNvPr>
          <p:cNvSpPr/>
          <p:nvPr/>
        </p:nvSpPr>
        <p:spPr>
          <a:xfrm>
            <a:off x="3493321" y="3615544"/>
            <a:ext cx="128260" cy="12826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80" name="Ovaal 79">
            <a:extLst>
              <a:ext uri="{FF2B5EF4-FFF2-40B4-BE49-F238E27FC236}">
                <a16:creationId xmlns:a16="http://schemas.microsoft.com/office/drawing/2014/main" id="{C4B88BB7-63EE-40FD-9BF5-375DDC991999}"/>
              </a:ext>
            </a:extLst>
          </p:cNvPr>
          <p:cNvSpPr/>
          <p:nvPr/>
        </p:nvSpPr>
        <p:spPr>
          <a:xfrm>
            <a:off x="5223853" y="3615544"/>
            <a:ext cx="128260" cy="12826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83" name="Ovaal 82">
            <a:extLst>
              <a:ext uri="{FF2B5EF4-FFF2-40B4-BE49-F238E27FC236}">
                <a16:creationId xmlns:a16="http://schemas.microsoft.com/office/drawing/2014/main" id="{C42F0B29-DC73-40F2-AB67-1BF16DBECA86}"/>
              </a:ext>
            </a:extLst>
          </p:cNvPr>
          <p:cNvSpPr/>
          <p:nvPr/>
        </p:nvSpPr>
        <p:spPr>
          <a:xfrm>
            <a:off x="5375067" y="1237654"/>
            <a:ext cx="128260" cy="12826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  <p:sp>
        <p:nvSpPr>
          <p:cNvPr id="10" name="Rechthoekige driehoek 9">
            <a:extLst>
              <a:ext uri="{FF2B5EF4-FFF2-40B4-BE49-F238E27FC236}">
                <a16:creationId xmlns:a16="http://schemas.microsoft.com/office/drawing/2014/main" id="{80D0FC68-2148-4E94-A8DA-5A92AA954E83}"/>
              </a:ext>
            </a:extLst>
          </p:cNvPr>
          <p:cNvSpPr/>
          <p:nvPr/>
        </p:nvSpPr>
        <p:spPr>
          <a:xfrm rot="10800000">
            <a:off x="3966827" y="2639329"/>
            <a:ext cx="258006" cy="418011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6E5D6BB2-5AEB-4E70-AC3B-B81DBC43513D}"/>
              </a:ext>
            </a:extLst>
          </p:cNvPr>
          <p:cNvCxnSpPr>
            <a:cxnSpLocks/>
          </p:cNvCxnSpPr>
          <p:nvPr/>
        </p:nvCxnSpPr>
        <p:spPr>
          <a:xfrm>
            <a:off x="3986803" y="1664512"/>
            <a:ext cx="0" cy="1922242"/>
          </a:xfrm>
          <a:prstGeom prst="line">
            <a:avLst/>
          </a:prstGeom>
          <a:ln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63">
            <a:extLst>
              <a:ext uri="{FF2B5EF4-FFF2-40B4-BE49-F238E27FC236}">
                <a16:creationId xmlns:a16="http://schemas.microsoft.com/office/drawing/2014/main" id="{576EDEA5-7A17-4D0E-8558-54AA4192ADC9}"/>
              </a:ext>
            </a:extLst>
          </p:cNvPr>
          <p:cNvCxnSpPr>
            <a:cxnSpLocks/>
          </p:cNvCxnSpPr>
          <p:nvPr/>
        </p:nvCxnSpPr>
        <p:spPr>
          <a:xfrm flipH="1">
            <a:off x="3986420" y="1737360"/>
            <a:ext cx="1" cy="915031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echte verbindingslijn 85">
            <a:extLst>
              <a:ext uri="{FF2B5EF4-FFF2-40B4-BE49-F238E27FC236}">
                <a16:creationId xmlns:a16="http://schemas.microsoft.com/office/drawing/2014/main" id="{79286548-571A-4222-B0AF-CBF0E1DA997F}"/>
              </a:ext>
            </a:extLst>
          </p:cNvPr>
          <p:cNvCxnSpPr>
            <a:cxnSpLocks/>
          </p:cNvCxnSpPr>
          <p:nvPr/>
        </p:nvCxnSpPr>
        <p:spPr>
          <a:xfrm>
            <a:off x="3063193" y="2016557"/>
            <a:ext cx="3277" cy="112689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>
            <a:extLst>
              <a:ext uri="{FF2B5EF4-FFF2-40B4-BE49-F238E27FC236}">
                <a16:creationId xmlns:a16="http://schemas.microsoft.com/office/drawing/2014/main" id="{85921ED3-6B16-4BAC-89B3-D13B33C026D8}"/>
              </a:ext>
            </a:extLst>
          </p:cNvPr>
          <p:cNvSpPr txBox="1"/>
          <p:nvPr/>
        </p:nvSpPr>
        <p:spPr>
          <a:xfrm>
            <a:off x="2355429" y="1699936"/>
            <a:ext cx="844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00" dirty="0">
                <a:latin typeface="Calibri" panose="020F0502020204030204" pitchFamily="34" charset="0"/>
                <a:cs typeface="Calibri" panose="020F0502020204030204" pitchFamily="34" charset="0"/>
              </a:rPr>
              <a:t>Gereserveerd voor Corona</a:t>
            </a:r>
          </a:p>
        </p:txBody>
      </p:sp>
      <p:sp>
        <p:nvSpPr>
          <p:cNvPr id="88" name="Tekstvak 87">
            <a:extLst>
              <a:ext uri="{FF2B5EF4-FFF2-40B4-BE49-F238E27FC236}">
                <a16:creationId xmlns:a16="http://schemas.microsoft.com/office/drawing/2014/main" id="{5B414826-415C-45D8-95DC-C337C4F3674B}"/>
              </a:ext>
            </a:extLst>
          </p:cNvPr>
          <p:cNvSpPr txBox="1"/>
          <p:nvPr/>
        </p:nvSpPr>
        <p:spPr>
          <a:xfrm>
            <a:off x="3326576" y="2002115"/>
            <a:ext cx="6888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00" dirty="0">
                <a:latin typeface="Calibri" panose="020F0502020204030204" pitchFamily="34" charset="0"/>
                <a:cs typeface="Calibri" panose="020F0502020204030204" pitchFamily="34" charset="0"/>
              </a:rPr>
              <a:t>Op te schalen zorg</a:t>
            </a:r>
          </a:p>
        </p:txBody>
      </p:sp>
    </p:spTree>
    <p:extLst>
      <p:ext uri="{BB962C8B-B14F-4D97-AF65-F5344CB8AC3E}">
        <p14:creationId xmlns:p14="http://schemas.microsoft.com/office/powerpoint/2010/main" val="1564017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67C87814-E210-49C3-9E97-DB9E02647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Ruwe</a:t>
            </a:r>
            <a:r>
              <a:rPr lang="en-US" dirty="0"/>
              <a:t> </a:t>
            </a:r>
            <a:r>
              <a:rPr lang="en-US" dirty="0" err="1"/>
              <a:t>inschatting</a:t>
            </a:r>
            <a:r>
              <a:rPr lang="en-US" dirty="0"/>
              <a:t> van </a:t>
            </a:r>
            <a:r>
              <a:rPr lang="en-US" dirty="0" err="1"/>
              <a:t>indeling</a:t>
            </a:r>
            <a:endParaRPr lang="en-US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07C07D4-6901-4C81-B506-2D8F81D9D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Figuur 2 - Er moet worden uitgezocht voor welk deel van de urgente patiënten verrichtingen kunnen worden ingepland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33CF5C0-26DA-406E-88D4-18FA618F5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68AA-F0BB-D64A-98B4-E2318EE414FD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Grafiek 4">
            <a:extLst>
              <a:ext uri="{FF2B5EF4-FFF2-40B4-BE49-F238E27FC236}">
                <a16:creationId xmlns:a16="http://schemas.microsoft.com/office/drawing/2014/main" id="{FE5864CF-20AE-480A-AECC-5C04B4D2B5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8792925"/>
              </p:ext>
            </p:extLst>
          </p:nvPr>
        </p:nvGraphicFramePr>
        <p:xfrm>
          <a:off x="2075290" y="1084130"/>
          <a:ext cx="4223329" cy="349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536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A076EC85-F8A5-4495-976E-A9C8B855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68AA-F0BB-D64A-98B4-E2318EE414F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63721885-A3AC-428A-A8D5-190BA0F4A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Figuur 3 Concept van aanpak om capaciteit eerst in te zetten voor meest urgente patiënten</a:t>
            </a:r>
          </a:p>
        </p:txBody>
      </p:sp>
      <p:graphicFrame>
        <p:nvGraphicFramePr>
          <p:cNvPr id="6" name="Grafiek 5">
            <a:extLst>
              <a:ext uri="{FF2B5EF4-FFF2-40B4-BE49-F238E27FC236}">
                <a16:creationId xmlns:a16="http://schemas.microsoft.com/office/drawing/2014/main" id="{0652716F-BB52-4876-ACB5-26775D5319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3715572"/>
              </p:ext>
            </p:extLst>
          </p:nvPr>
        </p:nvGraphicFramePr>
        <p:xfrm>
          <a:off x="1647825" y="992788"/>
          <a:ext cx="5794596" cy="3411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AAFE106A-47B2-4ECC-8FAA-3508E88CC44D}"/>
              </a:ext>
            </a:extLst>
          </p:cNvPr>
          <p:cNvSpPr/>
          <p:nvPr/>
        </p:nvSpPr>
        <p:spPr>
          <a:xfrm>
            <a:off x="1959429" y="1626998"/>
            <a:ext cx="4976948" cy="1337601"/>
          </a:xfrm>
          <a:prstGeom prst="roundRect">
            <a:avLst>
              <a:gd name="adj" fmla="val 10506"/>
            </a:avLst>
          </a:prstGeom>
          <a:solidFill>
            <a:srgbClr val="83C4CF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: omlaag 8">
            <a:extLst>
              <a:ext uri="{FF2B5EF4-FFF2-40B4-BE49-F238E27FC236}">
                <a16:creationId xmlns:a16="http://schemas.microsoft.com/office/drawing/2014/main" id="{1FA28A40-5853-44E1-AC61-DB99C2F57E82}"/>
              </a:ext>
            </a:extLst>
          </p:cNvPr>
          <p:cNvSpPr/>
          <p:nvPr/>
        </p:nvSpPr>
        <p:spPr>
          <a:xfrm>
            <a:off x="3585755" y="2735249"/>
            <a:ext cx="2534822" cy="558833"/>
          </a:xfrm>
          <a:prstGeom prst="downArrow">
            <a:avLst>
              <a:gd name="adj1" fmla="val 75758"/>
              <a:gd name="adj2" fmla="val 53640"/>
            </a:avLst>
          </a:prstGeom>
          <a:solidFill>
            <a:srgbClr val="83C4CF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>
                <a:solidFill>
                  <a:schemeClr val="tx1"/>
                </a:solidFill>
              </a:rPr>
              <a:t>1. Urgente patiënten tot limiet capaciteit</a:t>
            </a:r>
          </a:p>
        </p:txBody>
      </p:sp>
      <p:sp>
        <p:nvSpPr>
          <p:cNvPr id="10" name="Rechthoek: afgeronde hoeken 9">
            <a:extLst>
              <a:ext uri="{FF2B5EF4-FFF2-40B4-BE49-F238E27FC236}">
                <a16:creationId xmlns:a16="http://schemas.microsoft.com/office/drawing/2014/main" id="{42C75DA2-EC51-4463-88C3-FC40B6EBBFA5}"/>
              </a:ext>
            </a:extLst>
          </p:cNvPr>
          <p:cNvSpPr/>
          <p:nvPr/>
        </p:nvSpPr>
        <p:spPr>
          <a:xfrm>
            <a:off x="1959430" y="2964599"/>
            <a:ext cx="1116874" cy="680929"/>
          </a:xfrm>
          <a:prstGeom prst="roundRect">
            <a:avLst>
              <a:gd name="adj" fmla="val 10506"/>
            </a:avLst>
          </a:prstGeom>
          <a:solidFill>
            <a:schemeClr val="accent2">
              <a:alpha val="50196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: omlaag 10">
            <a:extLst>
              <a:ext uri="{FF2B5EF4-FFF2-40B4-BE49-F238E27FC236}">
                <a16:creationId xmlns:a16="http://schemas.microsoft.com/office/drawing/2014/main" id="{E37EC323-B9B2-4AF5-A0C0-267C9312B432}"/>
              </a:ext>
            </a:extLst>
          </p:cNvPr>
          <p:cNvSpPr/>
          <p:nvPr/>
        </p:nvSpPr>
        <p:spPr>
          <a:xfrm rot="18843184">
            <a:off x="2482656" y="3168136"/>
            <a:ext cx="1223775" cy="966596"/>
          </a:xfrm>
          <a:prstGeom prst="downArrow">
            <a:avLst>
              <a:gd name="adj1" fmla="val 75758"/>
              <a:gd name="adj2" fmla="val 53640"/>
            </a:avLst>
          </a:prstGeom>
          <a:solidFill>
            <a:schemeClr val="accent2">
              <a:alpha val="50196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>
                <a:solidFill>
                  <a:schemeClr val="tx1"/>
                </a:solidFill>
              </a:rPr>
              <a:t>2. Patiënten met laag beslag op capaciteit</a:t>
            </a:r>
          </a:p>
        </p:txBody>
      </p:sp>
    </p:spTree>
    <p:extLst>
      <p:ext uri="{BB962C8B-B14F-4D97-AF65-F5344CB8AC3E}">
        <p14:creationId xmlns:p14="http://schemas.microsoft.com/office/powerpoint/2010/main" val="4096665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C6254B86-082F-4364-A379-7F821B1C8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68AA-F0BB-D64A-98B4-E2318EE414F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2338D98A-9E0B-4617-933C-E6DEEF701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Figuur 4 Vijf dagen om het inhoudelijk raamwerk toe te passen en te operationaliseren</a:t>
            </a:r>
          </a:p>
        </p:txBody>
      </p:sp>
      <p:grpSp>
        <p:nvGrpSpPr>
          <p:cNvPr id="21" name="Groep 20">
            <a:extLst>
              <a:ext uri="{FF2B5EF4-FFF2-40B4-BE49-F238E27FC236}">
                <a16:creationId xmlns:a16="http://schemas.microsoft.com/office/drawing/2014/main" id="{6B572BDE-5562-40BE-96DF-9D8CD76C1B43}"/>
              </a:ext>
            </a:extLst>
          </p:cNvPr>
          <p:cNvGrpSpPr/>
          <p:nvPr/>
        </p:nvGrpSpPr>
        <p:grpSpPr>
          <a:xfrm>
            <a:off x="1085151" y="1396188"/>
            <a:ext cx="1472475" cy="2060391"/>
            <a:chOff x="355067" y="1050022"/>
            <a:chExt cx="1472475" cy="2060391"/>
          </a:xfrm>
        </p:grpSpPr>
        <p:sp>
          <p:nvSpPr>
            <p:cNvPr id="6" name="Pijl: punthaak 5">
              <a:extLst>
                <a:ext uri="{FF2B5EF4-FFF2-40B4-BE49-F238E27FC236}">
                  <a16:creationId xmlns:a16="http://schemas.microsoft.com/office/drawing/2014/main" id="{5BBD1969-2215-4AE7-942E-A954B7718C7F}"/>
                </a:ext>
              </a:extLst>
            </p:cNvPr>
            <p:cNvSpPr/>
            <p:nvPr/>
          </p:nvSpPr>
          <p:spPr>
            <a:xfrm>
              <a:off x="433444" y="1205049"/>
              <a:ext cx="1394098" cy="424543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Situatie in kaart</a:t>
              </a:r>
            </a:p>
          </p:txBody>
        </p: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FA82F71F-659E-4C12-BC6C-E82AE1E738D4}"/>
                </a:ext>
              </a:extLst>
            </p:cNvPr>
            <p:cNvSpPr txBox="1"/>
            <p:nvPr/>
          </p:nvSpPr>
          <p:spPr>
            <a:xfrm>
              <a:off x="355067" y="1633085"/>
              <a:ext cx="1394098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In kaart brengen beschikbare capaciteit voor bottlenecks en overige capaciteit in kaart brengen.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Indelen van verrichtingen naar urgentieklasses op basis van patiënten uit 2018 en 2019.</a:t>
              </a:r>
            </a:p>
          </p:txBody>
        </p:sp>
        <p:sp>
          <p:nvSpPr>
            <p:cNvPr id="16" name="Ovaal 15">
              <a:extLst>
                <a:ext uri="{FF2B5EF4-FFF2-40B4-BE49-F238E27FC236}">
                  <a16:creationId xmlns:a16="http://schemas.microsoft.com/office/drawing/2014/main" id="{9901C240-3486-4C11-8C43-3A253C4DC1FD}"/>
                </a:ext>
              </a:extLst>
            </p:cNvPr>
            <p:cNvSpPr/>
            <p:nvPr/>
          </p:nvSpPr>
          <p:spPr>
            <a:xfrm>
              <a:off x="436600" y="1050022"/>
              <a:ext cx="698640" cy="21263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dag 1</a:t>
              </a:r>
            </a:p>
          </p:txBody>
        </p:sp>
      </p:grpSp>
      <p:grpSp>
        <p:nvGrpSpPr>
          <p:cNvPr id="23" name="Groep 22">
            <a:extLst>
              <a:ext uri="{FF2B5EF4-FFF2-40B4-BE49-F238E27FC236}">
                <a16:creationId xmlns:a16="http://schemas.microsoft.com/office/drawing/2014/main" id="{B9F23933-7182-496D-946E-CD9CE99A3193}"/>
              </a:ext>
            </a:extLst>
          </p:cNvPr>
          <p:cNvGrpSpPr/>
          <p:nvPr/>
        </p:nvGrpSpPr>
        <p:grpSpPr>
          <a:xfrm>
            <a:off x="3841120" y="1396188"/>
            <a:ext cx="1394098" cy="2198890"/>
            <a:chOff x="3810822" y="1050022"/>
            <a:chExt cx="1394098" cy="2198890"/>
          </a:xfrm>
        </p:grpSpPr>
        <p:sp>
          <p:nvSpPr>
            <p:cNvPr id="8" name="Pijl: punthaak 7">
              <a:extLst>
                <a:ext uri="{FF2B5EF4-FFF2-40B4-BE49-F238E27FC236}">
                  <a16:creationId xmlns:a16="http://schemas.microsoft.com/office/drawing/2014/main" id="{2558BFA7-0FC9-4D13-A2DF-91063FBAE5A7}"/>
                </a:ext>
              </a:extLst>
            </p:cNvPr>
            <p:cNvSpPr/>
            <p:nvPr/>
          </p:nvSpPr>
          <p:spPr>
            <a:xfrm>
              <a:off x="3810822" y="1205049"/>
              <a:ext cx="1394098" cy="424543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Analyse volledig</a:t>
              </a:r>
            </a:p>
          </p:txBody>
        </p:sp>
        <p:sp>
          <p:nvSpPr>
            <p:cNvPr id="13" name="Tekstvak 12">
              <a:extLst>
                <a:ext uri="{FF2B5EF4-FFF2-40B4-BE49-F238E27FC236}">
                  <a16:creationId xmlns:a16="http://schemas.microsoft.com/office/drawing/2014/main" id="{152A8FD3-EB25-4F42-B17F-C464F8BE302F}"/>
                </a:ext>
              </a:extLst>
            </p:cNvPr>
            <p:cNvSpPr txBox="1"/>
            <p:nvPr/>
          </p:nvSpPr>
          <p:spPr>
            <a:xfrm>
              <a:off x="3810822" y="1633085"/>
              <a:ext cx="1394098" cy="16158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Toevoegen van verwacht capaciteitsbeslag per verrichting aan analysebestand (start hiermee al op dag 2)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Verwerken van urgentie-indeling door vakgroepen.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Ordenen urgentie ook </a:t>
              </a:r>
              <a:r>
                <a:rPr lang="nl-NL" sz="900" i="1" dirty="0">
                  <a:latin typeface="Calibri" panose="020F0502020204030204" pitchFamily="34" charset="0"/>
                  <a:cs typeface="Calibri" panose="020F0502020204030204" pitchFamily="34" charset="0"/>
                </a:rPr>
                <a:t>tussen </a:t>
              </a: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vakgroepen</a:t>
              </a:r>
            </a:p>
          </p:txBody>
        </p:sp>
        <p:sp>
          <p:nvSpPr>
            <p:cNvPr id="17" name="Ovaal 16">
              <a:extLst>
                <a:ext uri="{FF2B5EF4-FFF2-40B4-BE49-F238E27FC236}">
                  <a16:creationId xmlns:a16="http://schemas.microsoft.com/office/drawing/2014/main" id="{CDD2AC6D-1260-41C5-9D69-8C4F017F7E15}"/>
                </a:ext>
              </a:extLst>
            </p:cNvPr>
            <p:cNvSpPr/>
            <p:nvPr/>
          </p:nvSpPr>
          <p:spPr>
            <a:xfrm>
              <a:off x="3823762" y="1050022"/>
              <a:ext cx="698640" cy="21263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dag 3</a:t>
              </a:r>
            </a:p>
          </p:txBody>
        </p:sp>
      </p:grpSp>
      <p:grpSp>
        <p:nvGrpSpPr>
          <p:cNvPr id="24" name="Groep 23">
            <a:extLst>
              <a:ext uri="{FF2B5EF4-FFF2-40B4-BE49-F238E27FC236}">
                <a16:creationId xmlns:a16="http://schemas.microsoft.com/office/drawing/2014/main" id="{D2906FD4-A485-43FC-9D77-57E1409B3E77}"/>
              </a:ext>
            </a:extLst>
          </p:cNvPr>
          <p:cNvGrpSpPr/>
          <p:nvPr/>
        </p:nvGrpSpPr>
        <p:grpSpPr>
          <a:xfrm>
            <a:off x="5179916" y="1396188"/>
            <a:ext cx="1394098" cy="2337389"/>
            <a:chOff x="5499511" y="1050022"/>
            <a:chExt cx="1394098" cy="2337389"/>
          </a:xfrm>
        </p:grpSpPr>
        <p:sp>
          <p:nvSpPr>
            <p:cNvPr id="9" name="Pijl: punthaak 8">
              <a:extLst>
                <a:ext uri="{FF2B5EF4-FFF2-40B4-BE49-F238E27FC236}">
                  <a16:creationId xmlns:a16="http://schemas.microsoft.com/office/drawing/2014/main" id="{1E80347F-4336-4FEF-B5AC-FA70E04B7F3D}"/>
                </a:ext>
              </a:extLst>
            </p:cNvPr>
            <p:cNvSpPr/>
            <p:nvPr/>
          </p:nvSpPr>
          <p:spPr>
            <a:xfrm>
              <a:off x="5499511" y="1205049"/>
              <a:ext cx="1394098" cy="424543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Verrichtingen geselecteerd</a:t>
              </a:r>
            </a:p>
          </p:txBody>
        </p:sp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2F1B777D-CAF0-4824-8BDB-F1E89F47C127}"/>
                </a:ext>
              </a:extLst>
            </p:cNvPr>
            <p:cNvSpPr txBox="1"/>
            <p:nvPr/>
          </p:nvSpPr>
          <p:spPr>
            <a:xfrm>
              <a:off x="5499511" y="1633085"/>
              <a:ext cx="1394098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Vullen van capaciteit met verrichtingen in aflopende volgorde van urgentie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Puzzelen met aanpassingen aan capaciteitsbeslag voor optimale vulling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Voorleggen resultaten aan stuurgroep aan einde van de dag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endParaRPr lang="nl-NL" sz="9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F1F3A31E-762D-4954-935E-D9EA4FA28CE0}"/>
                </a:ext>
              </a:extLst>
            </p:cNvPr>
            <p:cNvSpPr/>
            <p:nvPr/>
          </p:nvSpPr>
          <p:spPr>
            <a:xfrm>
              <a:off x="5517343" y="1050022"/>
              <a:ext cx="698640" cy="21263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dag 4</a:t>
              </a:r>
            </a:p>
          </p:txBody>
        </p:sp>
      </p:grpSp>
      <p:grpSp>
        <p:nvGrpSpPr>
          <p:cNvPr id="25" name="Groep 24">
            <a:extLst>
              <a:ext uri="{FF2B5EF4-FFF2-40B4-BE49-F238E27FC236}">
                <a16:creationId xmlns:a16="http://schemas.microsoft.com/office/drawing/2014/main" id="{8F44A382-FC07-4B6F-B75E-9318E7A14A84}"/>
              </a:ext>
            </a:extLst>
          </p:cNvPr>
          <p:cNvGrpSpPr/>
          <p:nvPr/>
        </p:nvGrpSpPr>
        <p:grpSpPr>
          <a:xfrm>
            <a:off x="6518712" y="1396188"/>
            <a:ext cx="1394098" cy="2475889"/>
            <a:chOff x="7188200" y="1050022"/>
            <a:chExt cx="1394098" cy="2475889"/>
          </a:xfrm>
        </p:grpSpPr>
        <p:sp>
          <p:nvSpPr>
            <p:cNvPr id="10" name="Pijl: punthaak 9">
              <a:extLst>
                <a:ext uri="{FF2B5EF4-FFF2-40B4-BE49-F238E27FC236}">
                  <a16:creationId xmlns:a16="http://schemas.microsoft.com/office/drawing/2014/main" id="{DBA2B2D9-3CF2-4375-9944-0D44B563234A}"/>
                </a:ext>
              </a:extLst>
            </p:cNvPr>
            <p:cNvSpPr/>
            <p:nvPr/>
          </p:nvSpPr>
          <p:spPr>
            <a:xfrm>
              <a:off x="7188200" y="1205049"/>
              <a:ext cx="1394098" cy="424543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Klaar voor implementatie</a:t>
              </a:r>
            </a:p>
          </p:txBody>
        </p:sp>
        <p:sp>
          <p:nvSpPr>
            <p:cNvPr id="15" name="Tekstvak 14">
              <a:extLst>
                <a:ext uri="{FF2B5EF4-FFF2-40B4-BE49-F238E27FC236}">
                  <a16:creationId xmlns:a16="http://schemas.microsoft.com/office/drawing/2014/main" id="{594FC5F9-A194-47A9-A203-F18995A6E33F}"/>
                </a:ext>
              </a:extLst>
            </p:cNvPr>
            <p:cNvSpPr txBox="1"/>
            <p:nvPr/>
          </p:nvSpPr>
          <p:spPr>
            <a:xfrm>
              <a:off x="7188200" y="1633085"/>
              <a:ext cx="1394098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Verwerken van op- en aanmerkingen stuurgroep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Oproepen patiënten waarvoor relevante ingrepen afgelopen weken gepland waren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Inplannen poli’s met voor geplande verrichtingen relevante ingangsklachten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Vullen policapaciteit met overige zorg</a:t>
              </a:r>
            </a:p>
          </p:txBody>
        </p:sp>
        <p:sp>
          <p:nvSpPr>
            <p:cNvPr id="19" name="Ovaal 18">
              <a:extLst>
                <a:ext uri="{FF2B5EF4-FFF2-40B4-BE49-F238E27FC236}">
                  <a16:creationId xmlns:a16="http://schemas.microsoft.com/office/drawing/2014/main" id="{1131B839-A711-4CBB-B991-BC444B98A364}"/>
                </a:ext>
              </a:extLst>
            </p:cNvPr>
            <p:cNvSpPr/>
            <p:nvPr/>
          </p:nvSpPr>
          <p:spPr>
            <a:xfrm>
              <a:off x="7210923" y="1050022"/>
              <a:ext cx="698640" cy="21263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dag 5</a:t>
              </a:r>
            </a:p>
          </p:txBody>
        </p:sp>
      </p:grpSp>
      <p:grpSp>
        <p:nvGrpSpPr>
          <p:cNvPr id="22" name="Groep 21">
            <a:extLst>
              <a:ext uri="{FF2B5EF4-FFF2-40B4-BE49-F238E27FC236}">
                <a16:creationId xmlns:a16="http://schemas.microsoft.com/office/drawing/2014/main" id="{7C9D6C12-E91B-4FC2-9AF7-0E4BA1B4D84D}"/>
              </a:ext>
            </a:extLst>
          </p:cNvPr>
          <p:cNvGrpSpPr/>
          <p:nvPr/>
        </p:nvGrpSpPr>
        <p:grpSpPr>
          <a:xfrm>
            <a:off x="2502324" y="1396188"/>
            <a:ext cx="1394098" cy="2060391"/>
            <a:chOff x="2122133" y="1050022"/>
            <a:chExt cx="1394098" cy="2060391"/>
          </a:xfrm>
        </p:grpSpPr>
        <p:sp>
          <p:nvSpPr>
            <p:cNvPr id="7" name="Pijl: punthaak 6">
              <a:extLst>
                <a:ext uri="{FF2B5EF4-FFF2-40B4-BE49-F238E27FC236}">
                  <a16:creationId xmlns:a16="http://schemas.microsoft.com/office/drawing/2014/main" id="{179D1495-A081-44F5-BBD5-EF38A9DAAD43}"/>
                </a:ext>
              </a:extLst>
            </p:cNvPr>
            <p:cNvSpPr/>
            <p:nvPr/>
          </p:nvSpPr>
          <p:spPr>
            <a:xfrm>
              <a:off x="2122133" y="1205049"/>
              <a:ext cx="1394098" cy="424543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Toets met vakgroepen</a:t>
              </a:r>
            </a:p>
          </p:txBody>
        </p:sp>
        <p:sp>
          <p:nvSpPr>
            <p:cNvPr id="12" name="Tekstvak 11">
              <a:extLst>
                <a:ext uri="{FF2B5EF4-FFF2-40B4-BE49-F238E27FC236}">
                  <a16:creationId xmlns:a16="http://schemas.microsoft.com/office/drawing/2014/main" id="{D2043345-8A1E-4BC5-8760-A4AE5B4BA976}"/>
                </a:ext>
              </a:extLst>
            </p:cNvPr>
            <p:cNvSpPr txBox="1"/>
            <p:nvPr/>
          </p:nvSpPr>
          <p:spPr>
            <a:xfrm>
              <a:off x="2122133" y="1633085"/>
              <a:ext cx="1394098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Bevestigen of aanpassen van indeling van ingrepen over urgentieklasses bij medisch specialisten.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Startpunt is indeling die einde dag 1 is verstuurd naar vakgroepen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Opleveren voor start dag 3</a:t>
              </a:r>
            </a:p>
          </p:txBody>
        </p:sp>
        <p:sp>
          <p:nvSpPr>
            <p:cNvPr id="20" name="Ovaal 19">
              <a:extLst>
                <a:ext uri="{FF2B5EF4-FFF2-40B4-BE49-F238E27FC236}">
                  <a16:creationId xmlns:a16="http://schemas.microsoft.com/office/drawing/2014/main" id="{FBF7D140-2FB8-47F6-BB6A-3E9FEF0B6965}"/>
                </a:ext>
              </a:extLst>
            </p:cNvPr>
            <p:cNvSpPr/>
            <p:nvPr/>
          </p:nvSpPr>
          <p:spPr>
            <a:xfrm>
              <a:off x="2130181" y="1050022"/>
              <a:ext cx="698640" cy="21263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latin typeface="Calibri" panose="020F0502020204030204" pitchFamily="34" charset="0"/>
                  <a:cs typeface="Calibri" panose="020F0502020204030204" pitchFamily="34" charset="0"/>
                </a:rPr>
                <a:t>dag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6751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29F4942C-C4FA-41CA-AAA8-427EF0E8D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Figuur 5 Aandeel van patiënten per urgentieklasse uit afgelopen jaar is goed startpunt (voorbeeld)</a:t>
            </a:r>
            <a:br>
              <a:rPr lang="nl-NL" dirty="0"/>
            </a:b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C4AC173-FBD7-432D-813B-6AB706AA0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68AA-F0BB-D64A-98B4-E2318EE414F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7FE8D9E-80A4-4C0D-B836-0425FE240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636" y="1247940"/>
            <a:ext cx="7114286" cy="26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474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5B83F15A-C4A7-4062-966A-213C863D5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68AA-F0BB-D64A-98B4-E2318EE414F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0C79E4E-DCA9-433B-B7BA-EDEEAE885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Figuur 6 – In ‘Coronatijd’ is de beschikbare capaciteit leidend in de fase van opschalen van zorg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5844D50-4D5E-40A6-BEDB-2FD66ACA30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0666146"/>
              </p:ext>
            </p:extLst>
          </p:nvPr>
        </p:nvGraphicFramePr>
        <p:xfrm>
          <a:off x="2568935" y="1021736"/>
          <a:ext cx="2124103" cy="2742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C9B31A1-7F99-4E3B-8C54-8CB9A7FC46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3367543"/>
              </p:ext>
            </p:extLst>
          </p:nvPr>
        </p:nvGraphicFramePr>
        <p:xfrm>
          <a:off x="4109470" y="1021736"/>
          <a:ext cx="2124103" cy="2742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kstvak 7">
            <a:extLst>
              <a:ext uri="{FF2B5EF4-FFF2-40B4-BE49-F238E27FC236}">
                <a16:creationId xmlns:a16="http://schemas.microsoft.com/office/drawing/2014/main" id="{D99BEC19-56BE-46A0-92BD-FBCAEEE5245E}"/>
              </a:ext>
            </a:extLst>
          </p:cNvPr>
          <p:cNvSpPr txBox="1"/>
          <p:nvPr/>
        </p:nvSpPr>
        <p:spPr>
          <a:xfrm>
            <a:off x="2806203" y="3702519"/>
            <a:ext cx="1649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nl-NL" sz="800" b="1" dirty="0">
                <a:latin typeface="Calibri" panose="020F0502020204030204" pitchFamily="34" charset="0"/>
                <a:cs typeface="Calibri" panose="020F0502020204030204" pitchFamily="34" charset="0"/>
              </a:rPr>
              <a:t>‘normale’ situatie </a:t>
            </a:r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bepaalt instroom op de poliklinieken welke verrichtingen nodig zijn en wat de uiteindelijk benodigde capaciteit is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528E853-B317-4444-950A-05C26E55638F}"/>
              </a:ext>
            </a:extLst>
          </p:cNvPr>
          <p:cNvSpPr txBox="1"/>
          <p:nvPr/>
        </p:nvSpPr>
        <p:spPr>
          <a:xfrm>
            <a:off x="4346738" y="3702519"/>
            <a:ext cx="16495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nl-NL" sz="800" b="1" dirty="0">
                <a:latin typeface="Calibri" panose="020F0502020204030204" pitchFamily="34" charset="0"/>
                <a:cs typeface="Calibri" panose="020F0502020204030204" pitchFamily="34" charset="0"/>
              </a:rPr>
              <a:t>‘Corona’ situatie </a:t>
            </a:r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bepalen beschikbare capaciteit en urgentie de verrichtingen die gedaan worden en worden poli’s met relevante ingangsklachten gepland</a:t>
            </a:r>
          </a:p>
        </p:txBody>
      </p:sp>
    </p:spTree>
    <p:extLst>
      <p:ext uri="{BB962C8B-B14F-4D97-AF65-F5344CB8AC3E}">
        <p14:creationId xmlns:p14="http://schemas.microsoft.com/office/powerpoint/2010/main" val="4211680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5721FE45-E703-4238-8618-AEE9E6AF1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68AA-F0BB-D64A-98B4-E2318EE414F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EFDD3B7B-B73A-4B33-A76E-0A22529B3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325" y="382893"/>
            <a:ext cx="8704251" cy="531465"/>
          </a:xfrm>
        </p:spPr>
        <p:txBody>
          <a:bodyPr>
            <a:normAutofit fontScale="90000"/>
          </a:bodyPr>
          <a:lstStyle/>
          <a:p>
            <a:r>
              <a:rPr lang="nl-NL" dirty="0"/>
              <a:t>Projectstructuur voor hervatten noodzakelijke reguliere zorg kent drie </a:t>
            </a:r>
            <a:r>
              <a:rPr lang="nl-NL" dirty="0" err="1"/>
              <a:t>niveau’s</a:t>
            </a:r>
            <a:r>
              <a:rPr lang="nl-NL" dirty="0"/>
              <a:t>: stuurgroep, integraal projectteam en specifieke werkgroepen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6E8BD186-ECA8-461A-BA08-625F1866E7D1}"/>
              </a:ext>
            </a:extLst>
          </p:cNvPr>
          <p:cNvSpPr/>
          <p:nvPr/>
        </p:nvSpPr>
        <p:spPr>
          <a:xfrm>
            <a:off x="1365684" y="1318461"/>
            <a:ext cx="144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>
                <a:latin typeface="Calibri" panose="020F0502020204030204" pitchFamily="34" charset="0"/>
                <a:cs typeface="Calibri" panose="020F0502020204030204" pitchFamily="34" charset="0"/>
              </a:rPr>
              <a:t>Stuurgroep</a:t>
            </a:r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E2D00971-1329-45CE-8CCC-CC685FD2A479}"/>
              </a:ext>
            </a:extLst>
          </p:cNvPr>
          <p:cNvSpPr/>
          <p:nvPr/>
        </p:nvSpPr>
        <p:spPr>
          <a:xfrm>
            <a:off x="1365684" y="2470710"/>
            <a:ext cx="1440000" cy="720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>
                <a:latin typeface="Calibri" panose="020F0502020204030204" pitchFamily="34" charset="0"/>
                <a:cs typeface="Calibri" panose="020F0502020204030204" pitchFamily="34" charset="0"/>
              </a:rPr>
              <a:t>Projectteam</a:t>
            </a:r>
          </a:p>
        </p:txBody>
      </p:sp>
      <p:grpSp>
        <p:nvGrpSpPr>
          <p:cNvPr id="10" name="Groep 9">
            <a:extLst>
              <a:ext uri="{FF2B5EF4-FFF2-40B4-BE49-F238E27FC236}">
                <a16:creationId xmlns:a16="http://schemas.microsoft.com/office/drawing/2014/main" id="{79861DBA-C5D7-468E-A9F7-E3824CF3A5E8}"/>
              </a:ext>
            </a:extLst>
          </p:cNvPr>
          <p:cNvGrpSpPr/>
          <p:nvPr/>
        </p:nvGrpSpPr>
        <p:grpSpPr>
          <a:xfrm>
            <a:off x="574766" y="3190710"/>
            <a:ext cx="3021836" cy="1149326"/>
            <a:chOff x="1214436" y="3190710"/>
            <a:chExt cx="3021836" cy="1149326"/>
          </a:xfrm>
        </p:grpSpPr>
        <p:sp>
          <p:nvSpPr>
            <p:cNvPr id="30" name="Rechthoek 29">
              <a:extLst>
                <a:ext uri="{FF2B5EF4-FFF2-40B4-BE49-F238E27FC236}">
                  <a16:creationId xmlns:a16="http://schemas.microsoft.com/office/drawing/2014/main" id="{A4BAB096-0339-44E4-9710-D4E7B7F6CD06}"/>
                </a:ext>
              </a:extLst>
            </p:cNvPr>
            <p:cNvSpPr/>
            <p:nvPr/>
          </p:nvSpPr>
          <p:spPr>
            <a:xfrm>
              <a:off x="1214436" y="3618830"/>
              <a:ext cx="1440000" cy="7212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Analyse-team</a:t>
              </a:r>
            </a:p>
          </p:txBody>
        </p:sp>
        <p:sp>
          <p:nvSpPr>
            <p:cNvPr id="32" name="Rechthoek 31">
              <a:extLst>
                <a:ext uri="{FF2B5EF4-FFF2-40B4-BE49-F238E27FC236}">
                  <a16:creationId xmlns:a16="http://schemas.microsoft.com/office/drawing/2014/main" id="{EBE1D5A6-B779-42CA-B094-2F1D4AA2CAA8}"/>
                </a:ext>
              </a:extLst>
            </p:cNvPr>
            <p:cNvSpPr/>
            <p:nvPr/>
          </p:nvSpPr>
          <p:spPr>
            <a:xfrm>
              <a:off x="2796272" y="3618830"/>
              <a:ext cx="1440000" cy="7212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Zorginhoud-team</a:t>
              </a:r>
            </a:p>
          </p:txBody>
        </p:sp>
        <p:cxnSp>
          <p:nvCxnSpPr>
            <p:cNvPr id="34" name="Verbindingslijn: gebogen 33">
              <a:extLst>
                <a:ext uri="{FF2B5EF4-FFF2-40B4-BE49-F238E27FC236}">
                  <a16:creationId xmlns:a16="http://schemas.microsoft.com/office/drawing/2014/main" id="{8247783F-B6D5-4083-ADDC-115BBA09F046}"/>
                </a:ext>
              </a:extLst>
            </p:cNvPr>
            <p:cNvCxnSpPr>
              <a:cxnSpLocks/>
              <a:stCxn id="30" idx="0"/>
              <a:endCxn id="29" idx="2"/>
            </p:cNvCxnSpPr>
            <p:nvPr/>
          </p:nvCxnSpPr>
          <p:spPr>
            <a:xfrm rot="5400000" flipH="1" flipV="1">
              <a:off x="2124036" y="3001110"/>
              <a:ext cx="428120" cy="807320"/>
            </a:xfrm>
            <a:prstGeom prst="bentConnector3">
              <a:avLst>
                <a:gd name="adj1" fmla="val 50000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Verbindingslijn: gebogen 35">
              <a:extLst>
                <a:ext uri="{FF2B5EF4-FFF2-40B4-BE49-F238E27FC236}">
                  <a16:creationId xmlns:a16="http://schemas.microsoft.com/office/drawing/2014/main" id="{8B81701A-34C5-4141-B426-0A2A442B948F}"/>
                </a:ext>
              </a:extLst>
            </p:cNvPr>
            <p:cNvCxnSpPr>
              <a:cxnSpLocks/>
              <a:stCxn id="32" idx="0"/>
              <a:endCxn id="29" idx="2"/>
            </p:cNvCxnSpPr>
            <p:nvPr/>
          </p:nvCxnSpPr>
          <p:spPr>
            <a:xfrm rot="16200000" flipV="1">
              <a:off x="2914954" y="3017512"/>
              <a:ext cx="428120" cy="774516"/>
            </a:xfrm>
            <a:prstGeom prst="bentConnector3">
              <a:avLst>
                <a:gd name="adj1" fmla="val 50000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Rechte verbindingslijn met pijl 43">
            <a:extLst>
              <a:ext uri="{FF2B5EF4-FFF2-40B4-BE49-F238E27FC236}">
                <a16:creationId xmlns:a16="http://schemas.microsoft.com/office/drawing/2014/main" id="{B0609D01-3075-4939-A355-F1985438857C}"/>
              </a:ext>
            </a:extLst>
          </p:cNvPr>
          <p:cNvCxnSpPr>
            <a:cxnSpLocks/>
            <a:stCxn id="29" idx="0"/>
            <a:endCxn id="28" idx="2"/>
          </p:cNvCxnSpPr>
          <p:nvPr/>
        </p:nvCxnSpPr>
        <p:spPr>
          <a:xfrm flipV="1">
            <a:off x="2085684" y="2038461"/>
            <a:ext cx="0" cy="43224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hoek 13">
            <a:extLst>
              <a:ext uri="{FF2B5EF4-FFF2-40B4-BE49-F238E27FC236}">
                <a16:creationId xmlns:a16="http://schemas.microsoft.com/office/drawing/2014/main" id="{146C4FA4-A295-430D-9C12-AED8BED1FACC}"/>
              </a:ext>
            </a:extLst>
          </p:cNvPr>
          <p:cNvSpPr/>
          <p:nvPr/>
        </p:nvSpPr>
        <p:spPr>
          <a:xfrm>
            <a:off x="3788816" y="1285660"/>
            <a:ext cx="4613005" cy="72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Afvaardiging vanuit RvB </a:t>
            </a:r>
            <a:r>
              <a:rPr lang="nl-NL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MSB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Directe afstemming met Corona/</a:t>
            </a:r>
            <a:r>
              <a:rPr lang="nl-NL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Covid</a:t>
            </a:r>
            <a:r>
              <a:rPr lang="nl-NL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crisisteam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Bepalen tempo hervatten reguliere zorg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A69F44DB-830D-4858-87D1-0C54F25F4711}"/>
              </a:ext>
            </a:extLst>
          </p:cNvPr>
          <p:cNvSpPr/>
          <p:nvPr/>
        </p:nvSpPr>
        <p:spPr>
          <a:xfrm>
            <a:off x="3788816" y="2441980"/>
            <a:ext cx="4613001" cy="72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Compact integraal projectteam met afvaardiging van minimaal: twee medisch specialisten, capaciteitsmanagement, senior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Coördineert voortgang voorbereiding hervatten noodzakelijke reguliere zorg – komt minstens drie keer per dag (kort) samen voor coördinatie 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86B4177F-B121-418B-B1ED-8B08793B0F97}"/>
              </a:ext>
            </a:extLst>
          </p:cNvPr>
          <p:cNvSpPr/>
          <p:nvPr/>
        </p:nvSpPr>
        <p:spPr>
          <a:xfrm>
            <a:off x="3797702" y="3598984"/>
            <a:ext cx="4613001" cy="72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Analyseteam: Analyseert urgentie indeling en bepaalt bijhorende capaciteiten en analyse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Zorginhoud-team: Stemt af met vakgroepen en operationaliseert, waaronder plannen afspraken, inboeken capaciteit, oproepen patiënten</a:t>
            </a:r>
          </a:p>
        </p:txBody>
      </p:sp>
    </p:spTree>
    <p:extLst>
      <p:ext uri="{BB962C8B-B14F-4D97-AF65-F5344CB8AC3E}">
        <p14:creationId xmlns:p14="http://schemas.microsoft.com/office/powerpoint/2010/main" val="2281051201"/>
      </p:ext>
    </p:extLst>
  </p:cSld>
  <p:clrMapOvr>
    <a:masterClrMapping/>
  </p:clrMapOvr>
</p:sld>
</file>

<file path=ppt/theme/theme1.xml><?xml version="1.0" encoding="utf-8"?>
<a:theme xmlns:a="http://schemas.openxmlformats.org/drawingml/2006/main" name="SiRM - Text Slide">
  <a:themeElements>
    <a:clrScheme name="SiRM - final">
      <a:dk1>
        <a:srgbClr val="003E5A"/>
      </a:dk1>
      <a:lt1>
        <a:srgbClr val="FFFFFF"/>
      </a:lt1>
      <a:dk2>
        <a:srgbClr val="003E5A"/>
      </a:dk2>
      <a:lt2>
        <a:srgbClr val="FFFFFF"/>
      </a:lt2>
      <a:accent1>
        <a:srgbClr val="003F5A"/>
      </a:accent1>
      <a:accent2>
        <a:srgbClr val="1AB589"/>
      </a:accent2>
      <a:accent3>
        <a:srgbClr val="83C4CF"/>
      </a:accent3>
      <a:accent4>
        <a:srgbClr val="4C4B46"/>
      </a:accent4>
      <a:accent5>
        <a:srgbClr val="418BCF"/>
      </a:accent5>
      <a:accent6>
        <a:srgbClr val="C3B233"/>
      </a:accent6>
      <a:hlink>
        <a:srgbClr val="1AB589"/>
      </a:hlink>
      <a:folHlink>
        <a:srgbClr val="19B589"/>
      </a:folHlink>
    </a:clrScheme>
    <a:fontScheme name="nieuwe huisstijl">
      <a:majorFont>
        <a:latin typeface="Rufina"/>
        <a:ea typeface="MS Gothic"/>
        <a:cs typeface=""/>
      </a:majorFont>
      <a:minorFont>
        <a:latin typeface="Nunito"/>
        <a:ea typeface="MS Gothic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RM-basistemplate-def-breedbeeld (002).pptx [Read-Only]" id="{145A2FF0-5B39-45E1-9977-23DF8F48E603}" vid="{05A3426A-2F8E-40B8-A09B-15FA8A6A60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iRM grafieken">
    <a:dk1>
      <a:sysClr val="windowText" lastClr="000000"/>
    </a:dk1>
    <a:lt1>
      <a:sysClr val="window" lastClr="FFFFFF"/>
    </a:lt1>
    <a:dk2>
      <a:srgbClr val="003F5A"/>
    </a:dk2>
    <a:lt2>
      <a:srgbClr val="FFFFFF"/>
    </a:lt2>
    <a:accent1>
      <a:srgbClr val="003F5A"/>
    </a:accent1>
    <a:accent2>
      <a:srgbClr val="1AB589"/>
    </a:accent2>
    <a:accent3>
      <a:srgbClr val="83C4CF"/>
    </a:accent3>
    <a:accent4>
      <a:srgbClr val="4C4B47"/>
    </a:accent4>
    <a:accent5>
      <a:srgbClr val="428CCF"/>
    </a:accent5>
    <a:accent6>
      <a:srgbClr val="C3B233"/>
    </a:accent6>
    <a:hlink>
      <a:srgbClr val="003F5A"/>
    </a:hlink>
    <a:folHlink>
      <a:srgbClr val="003F5A"/>
    </a:folHlink>
  </a:clrScheme>
  <a:fontScheme name="SiRM">
    <a:majorFont>
      <a:latin typeface="Rufina"/>
      <a:ea typeface=""/>
      <a:cs typeface=""/>
    </a:majorFont>
    <a:minorFont>
      <a:latin typeface="Nunito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452A61012E7444A761E15EA79AB06C" ma:contentTypeVersion="19" ma:contentTypeDescription="Create a new document." ma:contentTypeScope="" ma:versionID="b36065ea8e3af8a5d18293aa672824a6">
  <xsd:schema xmlns:xsd="http://www.w3.org/2001/XMLSchema" xmlns:xs="http://www.w3.org/2001/XMLSchema" xmlns:p="http://schemas.microsoft.com/office/2006/metadata/properties" xmlns:ns1="http://schemas.microsoft.com/sharepoint/v3" xmlns:ns2="ddc1db71-f0bb-477a-8e48-59d544cbe083" xmlns:ns3="6ef3e8a6-07a8-4054-9d2e-918792f95564" xmlns:ns4="4cda332c-280f-45b4-8197-62a11654e84d" targetNamespace="http://schemas.microsoft.com/office/2006/metadata/properties" ma:root="true" ma:fieldsID="f78a08c0b384f77affdd71c587e3fad9" ns1:_="" ns2:_="" ns3:_="" ns4:_="">
    <xsd:import namespace="http://schemas.microsoft.com/sharepoint/v3"/>
    <xsd:import namespace="ddc1db71-f0bb-477a-8e48-59d544cbe083"/>
    <xsd:import namespace="6ef3e8a6-07a8-4054-9d2e-918792f95564"/>
    <xsd:import namespace="4cda332c-280f-45b4-8197-62a11654e84d"/>
    <xsd:element name="properties">
      <xsd:complexType>
        <xsd:sequence>
          <xsd:element name="documentManagement">
            <xsd:complexType>
              <xsd:all>
                <xsd:element ref="ns2:i2901ae79e0849f0be4b922ffdd517e8" minOccurs="0"/>
                <xsd:element ref="ns2:TaxCatchAll" minOccurs="0"/>
                <xsd:element ref="ns2:TaxCatchAllLabel" minOccurs="0"/>
                <xsd:element ref="ns2:g5c6a5381b7e420bae2b9c6fa5f7f7d8" minOccurs="0"/>
                <xsd:element ref="ns2:o2dc6c8520d7471c9ec1cc4ee4db27d5" minOccurs="0"/>
                <xsd:element ref="ns2:l53738a00fde4360a645e8b068180e8e" minOccurs="0"/>
                <xsd:element ref="ns2:ob47d0fe42ee46259d4c1592f4c1d8dc" minOccurs="0"/>
                <xsd:element ref="ns1:DocumentSetDescription" minOccurs="0"/>
                <xsd:element ref="ns3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21" nillable="true" ma:displayName="Description" ma:description="A description of the Document Set" ma:internalName="DocumentSet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c1db71-f0bb-477a-8e48-59d544cbe083" elementFormDefault="qualified">
    <xsd:import namespace="http://schemas.microsoft.com/office/2006/documentManagement/types"/>
    <xsd:import namespace="http://schemas.microsoft.com/office/infopath/2007/PartnerControls"/>
    <xsd:element name="i2901ae79e0849f0be4b922ffdd517e8" ma:index="9" nillable="true" ma:taxonomy="true" ma:internalName="i2901ae79e0849f0be4b922ffdd517e8" ma:taxonomyFieldName="Klanttype" ma:displayName="Klanttype" ma:default="" ma:fieldId="{22901ae7-9e08-49f0-be4b-922ffdd517e8}" ma:sspId="a1c05986-9cd7-42d5-a9cb-5df8d4577f87" ma:termSetId="f42ec321-b90c-42a4-87cd-a8d38c12c6b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2e99a110-3898-41e9-98b4-36b8ad32e5e8}" ma:internalName="TaxCatchAll" ma:showField="CatchAllData" ma:web="ddc1db71-f0bb-477a-8e48-59d544cbe0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description="" ma:hidden="true" ma:list="{2e99a110-3898-41e9-98b4-36b8ad32e5e8}" ma:internalName="TaxCatchAllLabel" ma:readOnly="true" ma:showField="CatchAllDataLabel" ma:web="ddc1db71-f0bb-477a-8e48-59d544cbe0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5c6a5381b7e420bae2b9c6fa5f7f7d8" ma:index="13" ma:taxonomy="true" ma:internalName="g5c6a5381b7e420bae2b9c6fa5f7f7d8" ma:taxonomyFieldName="Projectleider" ma:displayName="Projectleider" ma:default="113;#Niet ingevuld|5440b8b5-3e75-473c-9c4e-b5578087b90e" ma:fieldId="{05c6a538-1b7e-420b-ae2b-9c6fa5f7f7d8}" ma:sspId="a1c05986-9cd7-42d5-a9cb-5df8d4577f87" ma:termSetId="96b79af3-14af-4c6e-94ec-50165b5b9b7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o2dc6c8520d7471c9ec1cc4ee4db27d5" ma:index="15" ma:taxonomy="true" ma:internalName="o2dc6c8520d7471c9ec1cc4ee4db27d5" ma:taxonomyFieldName="Status_x0020_offerte" ma:displayName="Status offerte" ma:readOnly="false" ma:default="2;#1. In progress|7926656d-f933-49f9-807c-7473e256bd9b" ma:fieldId="{82dc6c85-20d7-471c-9ec1-cc4ee4db27d5}" ma:sspId="a1c05986-9cd7-42d5-a9cb-5df8d4577f87" ma:termSetId="7da9bb5f-8dc2-4a3d-be8d-6ce22e52b3e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53738a00fde4360a645e8b068180e8e" ma:index="17" ma:taxonomy="true" ma:internalName="l53738a00fde4360a645e8b068180e8e" ma:taxonomyFieldName="Klant" ma:displayName="Klant" ma:default="114;#Niet ingevuld|04dbee09-93b9-46d7-b20a-c5090f8d3a41" ma:fieldId="{553738a0-0fde-4360-a645-e8b068180e8e}" ma:sspId="a1c05986-9cd7-42d5-a9cb-5df8d4577f87" ma:termSetId="d2e332aa-aa91-4bf5-a083-67f0776c09a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ob47d0fe42ee46259d4c1592f4c1d8dc" ma:index="19" ma:taxonomy="true" ma:internalName="ob47d0fe42ee46259d4c1592f4c1d8dc" ma:taxonomyFieldName="Type_x0020_offertedocument" ma:displayName="Type offertedocument" ma:readOnly="false" ma:default="3;#Werkdocumenten|73684ce5-e16b-46e1-a7c8-9c2e76ac8f85" ma:fieldId="{8b47d0fe-42ee-4625-9d4c-1592f4c1d8dc}" ma:sspId="a1c05986-9cd7-42d5-a9cb-5df8d4577f87" ma:termSetId="973861a4-8908-4d1e-8fc2-0abcd3bc10ce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f3e8a6-07a8-4054-9d2e-918792f95564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da332c-280f-45b4-8197-62a11654e8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1" nillable="true" ma:displayName="Location" ma:internalName="MediaServiceLocation" ma:readOnly="true">
      <xsd:simpleType>
        <xsd:restriction base="dms:Text"/>
      </xsd:simpleType>
    </xsd:element>
    <xsd:element name="MediaServiceAutoKeyPoints" ma:index="3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ef3e8a6-07a8-4054-9d2e-918792f95564">
      <UserInfo>
        <DisplayName>Jan-Peter Heida (SiRM)</DisplayName>
        <AccountId>27</AccountId>
        <AccountType/>
      </UserInfo>
      <UserInfo>
        <DisplayName>Steef Baeten (SiRM)</DisplayName>
        <AccountId>24</AccountId>
        <AccountType/>
      </UserInfo>
    </SharedWithUsers>
    <l53738a00fde4360a645e8b068180e8e xmlns="ddc1db71-f0bb-477a-8e48-59d544cbe083">
      <Terms xmlns="http://schemas.microsoft.com/office/infopath/2007/PartnerControls">
        <TermInfo xmlns="http://schemas.microsoft.com/office/infopath/2007/PartnerControls">
          <TermName xmlns="http://schemas.microsoft.com/office/infopath/2007/PartnerControls">JBZ</TermName>
          <TermId xmlns="http://schemas.microsoft.com/office/infopath/2007/PartnerControls">8a57f6cc-c005-4f24-ae7d-3c9e0bc1e048</TermId>
        </TermInfo>
      </Terms>
    </l53738a00fde4360a645e8b068180e8e>
    <o2dc6c8520d7471c9ec1cc4ee4db27d5 xmlns="ddc1db71-f0bb-477a-8e48-59d544cbe083">
      <Terms xmlns="http://schemas.microsoft.com/office/infopath/2007/PartnerControls">
        <TermInfo xmlns="http://schemas.microsoft.com/office/infopath/2007/PartnerControls">
          <TermName xmlns="http://schemas.microsoft.com/office/infopath/2007/PartnerControls">1. In progress</TermName>
          <TermId xmlns="http://schemas.microsoft.com/office/infopath/2007/PartnerControls">7926656d-f933-49f9-807c-7473e256bd9b</TermId>
        </TermInfo>
      </Terms>
    </o2dc6c8520d7471c9ec1cc4ee4db27d5>
    <DocumentSetDescription xmlns="http://schemas.microsoft.com/sharepoint/v3" xsi:nil="true"/>
    <g5c6a5381b7e420bae2b9c6fa5f7f7d8 xmlns="ddc1db71-f0bb-477a-8e48-59d544cbe083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Reinout Miedema</TermName>
          <TermId xmlns="http://schemas.microsoft.com/office/infopath/2007/PartnerControls">417d6dd0-6169-43cb-9fc5-ec756eecc18e</TermId>
        </TermInfo>
      </Terms>
    </g5c6a5381b7e420bae2b9c6fa5f7f7d8>
    <ob47d0fe42ee46259d4c1592f4c1d8dc xmlns="ddc1db71-f0bb-477a-8e48-59d544cbe083">
      <Terms xmlns="http://schemas.microsoft.com/office/infopath/2007/PartnerControls">
        <TermInfo xmlns="http://schemas.microsoft.com/office/infopath/2007/PartnerControls">
          <TermName xmlns="http://schemas.microsoft.com/office/infopath/2007/PartnerControls">Werkdocumenten</TermName>
          <TermId xmlns="http://schemas.microsoft.com/office/infopath/2007/PartnerControls">73684ce5-e16b-46e1-a7c8-9c2e76ac8f85</TermId>
        </TermInfo>
      </Terms>
    </ob47d0fe42ee46259d4c1592f4c1d8dc>
    <TaxCatchAll xmlns="ddc1db71-f0bb-477a-8e48-59d544cbe083">
      <Value>2</Value>
      <Value>3</Value>
      <Value>178</Value>
      <Value>16</Value>
      <Value>84</Value>
    </TaxCatchAll>
    <i2901ae79e0849f0be4b922ffdd517e8 xmlns="ddc1db71-f0bb-477a-8e48-59d544cbe083">
      <Terms xmlns="http://schemas.microsoft.com/office/infopath/2007/PartnerControls">
        <TermInfo xmlns="http://schemas.microsoft.com/office/infopath/2007/PartnerControls">
          <TermName xmlns="http://schemas.microsoft.com/office/infopath/2007/PartnerControls">Zorginstellingen</TermName>
          <TermId xmlns="http://schemas.microsoft.com/office/infopath/2007/PartnerControls">9d2592fb-aef0-4783-bdfb-9608b4bb4551</TermId>
        </TermInfo>
      </Terms>
    </i2901ae79e0849f0be4b922ffdd517e8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E3F739-B264-4595-B30B-0A8CDA887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dc1db71-f0bb-477a-8e48-59d544cbe083"/>
    <ds:schemaRef ds:uri="6ef3e8a6-07a8-4054-9d2e-918792f95564"/>
    <ds:schemaRef ds:uri="4cda332c-280f-45b4-8197-62a11654e8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DF282C-24AB-4670-B081-162F01510492}">
  <ds:schemaRefs>
    <ds:schemaRef ds:uri="http://schemas.microsoft.com/office/2006/metadata/properties"/>
    <ds:schemaRef ds:uri="http://schemas.microsoft.com/office/infopath/2007/PartnerControls"/>
    <ds:schemaRef ds:uri="6ef3e8a6-07a8-4054-9d2e-918792f95564"/>
    <ds:schemaRef ds:uri="ddc1db71-f0bb-477a-8e48-59d544cbe083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6444D607-716D-42F7-A160-B7838D416A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752</TotalTime>
  <Words>566</Words>
  <PresentationFormat>Diavoorstelling (16:9)</PresentationFormat>
  <Paragraphs>94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Arial</vt:lpstr>
      <vt:lpstr>Calibri</vt:lpstr>
      <vt:lpstr>Helvetica</vt:lpstr>
      <vt:lpstr>LucidaGrande</vt:lpstr>
      <vt:lpstr>Nunito</vt:lpstr>
      <vt:lpstr>Nunito Regular</vt:lpstr>
      <vt:lpstr>Rufina</vt:lpstr>
      <vt:lpstr>SiRM - Text Slide</vt:lpstr>
      <vt:lpstr>Figuur 1 – Vereenvoudigde schematische weergave van aanpassing van capaciteit aan Corana</vt:lpstr>
      <vt:lpstr>Figuur 2 - Er moet worden uitgezocht voor welk deel van de urgente patiënten verrichtingen kunnen worden ingepland</vt:lpstr>
      <vt:lpstr>Figuur 3 Concept van aanpak om capaciteit eerst in te zetten voor meest urgente patiënten</vt:lpstr>
      <vt:lpstr>Figuur 4 Vijf dagen om het inhoudelijk raamwerk toe te passen en te operationaliseren</vt:lpstr>
      <vt:lpstr>Figuur 5 Aandeel van patiënten per urgentieklasse uit afgelopen jaar is goed startpunt (voorbeeld) </vt:lpstr>
      <vt:lpstr>Figuur 6 – In ‘Coronatijd’ is de beschikbare capaciteit leidend in de fase van opschalen van zorg</vt:lpstr>
      <vt:lpstr>Projectstructuur voor hervatten noodzakelijke reguliere zorg kent drie niveau’s: stuurgroep, integraal projectteam en specifieke werkgroepen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2017-10-29T06:49:38Z</dcterms:created>
  <dcterms:modified xsi:type="dcterms:W3CDTF">2020-04-08T18:49:47Z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0x01010081452A61012E7444A761E15EA79AB06C</vt:lpwstr>
  </property>
  <property fmtid="{D5CDD505-2E9C-101B-9397-08002B2CF9AE}" pid="3" name="Klanttype">
    <vt:lpwstr>16;#Zorginstellingen|9d2592fb-aef0-4783-bdfb-9608b4bb4551</vt:lpwstr>
  </property>
  <property fmtid="{D5CDD505-2E9C-101B-9397-08002B2CF9AE}" pid="4" name="Projectleider">
    <vt:lpwstr>178;#Reinout Miedema|417d6dd0-6169-43cb-9fc5-ec756eecc18e</vt:lpwstr>
  </property>
  <property fmtid="{D5CDD505-2E9C-101B-9397-08002B2CF9AE}" pid="5" name="Status offerte">
    <vt:lpwstr>2;#1. In progress|7926656d-f933-49f9-807c-7473e256bd9b</vt:lpwstr>
  </property>
  <property fmtid="{D5CDD505-2E9C-101B-9397-08002B2CF9AE}" pid="6" name="Type offertedocument">
    <vt:lpwstr>3;#Werkdocumenten|73684ce5-e16b-46e1-a7c8-9c2e76ac8f85</vt:lpwstr>
  </property>
  <property fmtid="{D5CDD505-2E9C-101B-9397-08002B2CF9AE}" pid="7" name="Klant">
    <vt:lpwstr>84;#JBZ|8a57f6cc-c005-4f24-ae7d-3c9e0bc1e048</vt:lpwstr>
  </property>
  <property fmtid="{D5CDD505-2E9C-101B-9397-08002B2CF9AE}" pid="8" name="_docset_NoMedatataSyncRequired">
    <vt:lpwstr>False</vt:lpwstr>
  </property>
</Properties>
</file>